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Dato de apertura: USD 26.000M — el mayor pipeline de inversion privada en 20 anos</a:t>
            </a:r>
          </a:p>
          <a:p>
            <a:r>
              <a:t>- Contexto: 13 proyectos aprobados, USD 26.000M comprometidos, solo USD 762M ingresados</a:t>
            </a:r>
          </a:p>
          <a:p>
            <a:r>
              <a:t>- Bajada: el gap no es un fracaso — es el ritmo de la inversion en infraestructura de largo plazo</a:t>
            </a:r>
          </a:p>
          <a:p>
            <a:r>
              <a:t>- Consecuencia: las empresas que no saben donde estan en el mapa RIGI toman decisiones sin la info mas relevante</a:t>
            </a:r>
          </a:p>
          <a:p>
            <a:r>
              <a:t>- FRASE VIRAL: «El RIGI no es un programa de inversion. Es la apuesta mas grande que Argentina hizo en una decada. Y recien empieza.»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Hook: 6 numeros que definen el mayor programa de inversion en Argentina de las ultimas dos decadas</a:t>
            </a:r>
          </a:p>
          <a:p>
            <a:r>
              <a:t>- Contexto: USD 26.000M comprometidos vs USD 762M ingresados — el gap es el tema central</a:t>
            </a:r>
          </a:p>
          <a:p>
            <a:r>
              <a:t>- Bajada: 13 proyectos aprobados, 40+ en evaluacion, prorrogado hasta 2027 — el RIGI acelera</a:t>
            </a:r>
          </a:p>
          <a:p>
            <a:r>
              <a:t>- Consecuencia: 32.539 empleos proyectados vs 290.600 perdidos — el RIGI no es suficiente solo, necesita efecto derrame</a:t>
            </a:r>
          </a:p>
          <a:p>
            <a:r>
              <a:t>- FRASE VIRAL: «De USD 26.000M comprometidos, solo llego el 3%. El 97% restante define el proximo ciclo economico.»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Hook: tres razones por las que el gap de USD 25.000M no es una falla sino una promesa</a:t>
            </a:r>
          </a:p>
          <a:p>
            <a:r>
              <a:t>- Contexto: cronograma, arquitectura del RIGI, y el proyecto GNL como the big one pendiente</a:t>
            </a:r>
          </a:p>
          <a:p>
            <a:r>
              <a:t>- Bajada: cuando el GNL empiece a desembolsar, el impacto en divisas va a ser exponencial</a:t>
            </a:r>
          </a:p>
          <a:p>
            <a:r>
              <a:t>- Consecuencia: quien entiende el cronograma puede posicionarse antes del pico</a:t>
            </a:r>
          </a:p>
          <a:p>
            <a:r>
              <a:t>- FRASE VIRAL: «El gap entre lo comprometido y lo ingresado no es un problema. Es una oportunidad con fecha de vencimiento.»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Hook: un solo proyecto concentra el 58% del valor total del RIGI</a:t>
            </a:r>
          </a:p>
          <a:p>
            <a:r>
              <a:t>- Contexto: Southern Energy GNL es la apuesta de Argentina para exportar gas a Asia/Europa</a:t>
            </a:r>
          </a:p>
          <a:p>
            <a:r>
              <a:t>- Bajada: los restantes 12 proyectos suman USD 11.000M en sectores diversificados</a:t>
            </a:r>
          </a:p>
          <a:p>
            <a:r>
              <a:t>- Consecuencia: monitorear el GNL es monitorear el 58% del impacto RIGI</a:t>
            </a:r>
          </a:p>
          <a:p>
            <a:r>
              <a:t>- FRASE VIRAL: «No se trata de los proyectos RIGI. Se trata de lo que tu empresa va a hacer en los kilometros que los rodean.»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Hook: el RIGI no es solo para los que participan directamente — es para toda empresa que opera en Argentina</a:t>
            </a:r>
          </a:p>
          <a:p>
            <a:r>
              <a:t>- Contexto: efecto derrame = 3-5x el valor del proyecto en contratos de proveedores</a:t>
            </a:r>
          </a:p>
          <a:p>
            <a:r>
              <a:t>- Bajada: 4 provincias concentran el 82% del valor — posicionarse antes del pico operativo es clave</a:t>
            </a:r>
          </a:p>
          <a:p>
            <a:r>
              <a:t>- Consecuencia: el mercado de provision a mega-proyectos tiene 12-18 meses de ventana</a:t>
            </a:r>
          </a:p>
          <a:p>
            <a:r>
              <a:t>- FRASE VIRAL: «Cada consecuencia ignorada hoy es una ventaja competitiva que otro aprovecha manana.»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Hook: 4 preguntas que separan a las empresas que capitalizan el RIGI de las que lo ignoran</a:t>
            </a:r>
          </a:p>
          <a:p>
            <a:r>
              <a:t>- Contexto: homologacion, plan de inversion, exposicion de insumos, plan B sin GNL</a:t>
            </a:r>
          </a:p>
          <a:p>
            <a:r>
              <a:t>- Bajada: el informe PDF desarrolla cada una con datos y acciones concretas</a:t>
            </a:r>
          </a:p>
          <a:p>
            <a:r>
              <a:t>- Consecuencia: cada pregunta sin respuesta es una decision tomada por defecto, no por estrategia</a:t>
            </a:r>
          </a:p>
          <a:p>
            <a:r>
              <a:t>- FRASE VIRAL: «El mapa de oportunidades y riesgos del RIGI ya esta dibujado. La pregunta es si tu empresa tiene uno.»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Hook: pausa dramatica. Hacer la pregunta en voz alta y esperar 5 segundos.</a:t>
            </a:r>
          </a:p>
          <a:p>
            <a:r>
              <a:t>- Contexto: el RIGI ya es un hecho — la pregunta es si tu empresa esta en el mapa</a:t>
            </a:r>
          </a:p>
          <a:p>
            <a:r>
              <a:t>- Bajada: las 3 subpreguntas son el autodiagnostico rapido</a:t>
            </a:r>
          </a:p>
          <a:p>
            <a:r>
              <a:t>- Consecuencia: si la respuesta a las 3 es 'no', hay trabajo que hacer esta semana</a:t>
            </a:r>
          </a:p>
          <a:p>
            <a:r>
              <a:t>- FRASE VIRAL: «La pregunta correcta no es cuanto vale el RIGI. Es cuanto vale para tu empresa estar posicionado antes de que empiece.»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Hook: el RIGI es la mejor oportunidad estructural en 20 anos — y tiene riesgos reales</a:t>
            </a:r>
          </a:p>
          <a:p>
            <a:r>
              <a:t>- Contexto: concentracion en GNL, empleos insuficientes, dependencia del capital global</a:t>
            </a:r>
          </a:p>
          <a:p>
            <a:r>
              <a:t>- Bajada: la oportunidad existe pero requiere que cada empresa haga su propio trabajo</a:t>
            </a:r>
          </a:p>
          <a:p>
            <a:r>
              <a:t>- Consecuencia: optimismo estrategico + vigilancia del riesgo GNL</a:t>
            </a:r>
          </a:p>
          <a:p>
            <a:r>
              <a:t>- FRASE VIRAL: «El RIGI no es un programa de inversion. Es la apuesta mas grande que Argentina hizo en una decada. Y recien empieza.»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Hook: el RIGI privado ya funciona — el Estado tiene 3 movidas para multiplicar el impacto</a:t>
            </a:r>
          </a:p>
          <a:p>
            <a:r>
              <a:t>- Contexto: registro de proveedores, fondos de preinversion, transparencia de cronogramas</a:t>
            </a:r>
          </a:p>
          <a:p>
            <a:r>
              <a:t>- Bajada: sin estas tres medidas, el efecto derrame se pierde por fricciones evitables</a:t>
            </a:r>
          </a:p>
          <a:p>
            <a:r>
              <a:t>- Consecuencia: el costo de implementar estas 3 medidas es minimo frente al impacto potencial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Hook: leer la cita en voz alta, con pausa entre las dos frases</a:t>
            </a:r>
          </a:p>
          <a:p>
            <a:r>
              <a:t>- Contexto: el RIGI cambia las reglas, no los recursos — Argentina siempre los tuvo</a:t>
            </a:r>
          </a:p>
          <a:p>
            <a:r>
              <a:t>- Bajada: la consistencia es el activo mas valioso que el RIGI ofrece a los inversores</a:t>
            </a:r>
          </a:p>
          <a:p>
            <a:r>
              <a:t>- CTA: descarga el informe completo en kartal.com.ar | Proximo: jueves 1 de mayo de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84C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274320"/>
            <a:ext cx="173736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228600"/>
            <a:ext cx="11430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KARTAL CONSULTING  |  INFORME EJECUTIVO  |  Abril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77240"/>
            <a:ext cx="91440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200" b="1" i="0">
                <a:solidFill>
                  <a:srgbClr val="C9A84C"/>
                </a:solidFill>
              </a:rPr>
              <a:t>USD 26.000M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331720"/>
            <a:ext cx="109728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</a:rPr>
              <a:t>EL EFECTO RIGI: USD 26.000M COMPROMETIDOS — CUANTO LLEGO Y QUE SIGUE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663440"/>
            <a:ext cx="10515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CADCFC"/>
                </a:solidFill>
              </a:rPr>
              <a:t>Argentina aprobo 13 mega-proyectos bajo el RIGI con compromisos de USD 26.000M, pero solo USD 762M llegaron como divisas. Que significa esta brecha para tu empresa y como posicionarse antes de que el dinero empiece a moverse de verdad.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0D1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«El RIGI no es un programa de inversion. Es la apuesta mas grande que Argentina hizo en una decada. Y recien empieza.»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DATOS CLAVE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El RIGI en numeros: el programa mas grande de la historia moderna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8328" y="1298448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8328" y="1298448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1481328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" y="2715768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Proyectos RIGI
aprobados (abr 2026)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1298448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06240" y="1298448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3400" y="1481328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USD 26.000M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7679" y="2715768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Total comprometido
13 proyectos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4151" y="1298448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4151" y="1298448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11311" y="1481328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USD 762M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65591" y="2715768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Divisas netas
ingresadas (mar 2026)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8328" y="3840480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38328" y="3840480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5488" y="4023360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32.539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768" y="5257800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Empleos directos
proyectados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06240" y="3840480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06240" y="3840480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43400" y="4023360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40+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97679" y="5257800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Proyectos en
evaluacion activa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74151" y="3840480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74151" y="3840480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11311" y="4023360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jul 2027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65591" y="5257800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Vigencia RIGI
prorrogada hasta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«De USD 26.000M comprometidos, solo llego el 3%. El 97% restante define el proximo ciclo economico.»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EL GAP EXPLICADO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POR QUE SOLO USD 762M DE USD 26.000M YA LLEGARON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472" y="1298448"/>
            <a:ext cx="3611880" cy="4864608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47472" y="1298448"/>
            <a:ext cx="3611880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353312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1389888"/>
            <a:ext cx="2834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CRONOGRAMA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920240"/>
            <a:ext cx="3291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761"/>
                </a:solidFill>
              </a:rPr>
              <a:t>Los proyectos RIGI son de construccion larga — el dinero entra conforme avanza la obra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0352" y="3017520"/>
            <a:ext cx="3246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352" y="3127248"/>
            <a:ext cx="32918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55"/>
                </a:solidFill>
              </a:rPr>
              <a:t>Un proyecto como Los Azules (cobre, USD 2.672M) tarda 5-7 anos en completarse. El RIGI no es un cheque: es un plan de desembolsos escalonados. Los USD 762M netos son el pago de ingenieria inicial y movilizacion de los primeros proyectos aprobados en 2025.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" y="4773168"/>
            <a:ext cx="3429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C9A84C"/>
                </a:solidFill>
              </a:rPr>
              <a:t>5-7 anos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14800" y="1298448"/>
            <a:ext cx="3611880" cy="4864608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114800" y="1298448"/>
            <a:ext cx="3611880" cy="502920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24528" y="1353312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0" y="1389888"/>
            <a:ext cx="2834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ESTRUCTURA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7680" y="1920240"/>
            <a:ext cx="3291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761"/>
                </a:solidFill>
              </a:rPr>
              <a:t>El RIGI permite girar dividendos al exterior — lo que ingresa puede salir sin restriccion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97680" y="3017520"/>
            <a:ext cx="3246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97680" y="3127248"/>
            <a:ext cx="32918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55"/>
                </a:solidFill>
              </a:rPr>
              <a:t>Los USD 1.205M brutos y los USD 452M de salidas no son un problema: son la arquitectura del regimen. Las empresas necesitan la certeza de que pueden repatriar utilidades para comprometer capital. La garantia de salida es lo que hace que el dinero entre.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06240" y="4773168"/>
            <a:ext cx="3429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3498DB"/>
                </a:solidFill>
              </a:rPr>
              <a:t>USD 452M salidos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82128" y="1298448"/>
            <a:ext cx="3611880" cy="4864608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882128" y="1298448"/>
            <a:ext cx="3611880" cy="5029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91856" y="1353312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22208" y="1389888"/>
            <a:ext cx="2834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CARTERA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65008" y="1920240"/>
            <a:ext cx="3291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761"/>
                </a:solidFill>
              </a:rPr>
              <a:t>El proyecto mas grande (Southern Energy GNL, USD 15.156M) aun no mobilizo capital masivo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65008" y="3017520"/>
            <a:ext cx="3246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65008" y="3127248"/>
            <a:ext cx="32918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55"/>
                </a:solidFill>
              </a:rPr>
              <a:t>El buque de GNL de Southern Energy representa el 58% del total comprometido. Su estructura de financiamiento internacional involucra bancos multilaterales y bonos de proyecto — los desembolsos grandes empezaran cuando la ingenieria basica este aprobada, en H2 2026.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73568" y="4773168"/>
            <a:ext cx="3429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C0392B"/>
                </a:solidFill>
              </a:rPr>
              <a:t>USD 15.156M pendiente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«El gap entre lo comprometido y lo ingresado no es un problema. Es una oportunidad con fecha de vencimiento.»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MAPA DE PROYECTOS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Distribucion por valor: donde esta el dinero RIGI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pic>
        <p:nvPicPr>
          <p:cNvPr id="6" name="Picture 5" descr="rigi_inversiones_grandes_2026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298448"/>
            <a:ext cx="7863840" cy="4800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12480" y="2286000"/>
            <a:ext cx="3474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i="0">
                <a:solidFill>
                  <a:srgbClr val="C9A84C"/>
                </a:solidFill>
              </a:rPr>
              <a:t>USD 15.156M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0" y="3291840"/>
            <a:ext cx="3474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CADCFC"/>
                </a:solidFill>
              </a:rPr>
              <a:t>Southern Energy GNL
= 58% del total RIGI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«No se trata de los proyectos RIGI. Se trata de lo que tu empresa va a hacer en los kilometros que los rodean.»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IMPACTO EN EMPRESAS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EL EFECTO DERRAME: LO QUE EL RIGI SIGNIFICA PARA TU EMPRESA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472" y="1298448"/>
            <a:ext cx="5669280" cy="2331720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47472" y="1298448"/>
            <a:ext cx="566928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08176"/>
            <a:ext cx="5029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C9A84C"/>
                </a:solidFill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1" y="1408176"/>
            <a:ext cx="4846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E2761"/>
                </a:solidFill>
              </a:rPr>
              <a:t>Las PyMEs proveedoras de servicios a mega-proyectos tienen la mayor oportunidad de la decada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304288"/>
            <a:ext cx="5486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44455"/>
                </a:solidFill>
              </a:rPr>
              <a:t>Cada proyecto RIGI genera contratos de ingenieria, logistica, seguridad, catering y mantenimiento que en conjunto supera...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2512" y="1298448"/>
            <a:ext cx="5669280" cy="2331720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82512" y="1298448"/>
            <a:ext cx="5669280" cy="64008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1408176"/>
            <a:ext cx="5029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3498DB"/>
                </a:solidFill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68312" y="1408176"/>
            <a:ext cx="4846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E2761"/>
                </a:solidFill>
              </a:rPr>
              <a:t>Las zonas impactadas (San Juan, Salta, Neuquen, Santa Fe) son prioridad de inversion regional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304288"/>
            <a:ext cx="5486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44455"/>
                </a:solidFill>
              </a:rPr>
              <a:t>Cuatro provincias concentran el 82% del valor RIGI aprobado. Las empresas con presencia o posibilidad de expansion en Sa...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472" y="3785616"/>
            <a:ext cx="5669280" cy="2331720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47472" y="3785616"/>
            <a:ext cx="5669280" cy="64008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3895344"/>
            <a:ext cx="5029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7AE60"/>
                </a:solidFill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3271" y="3895344"/>
            <a:ext cx="4846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E2761"/>
                </a:solidFill>
              </a:rPr>
              <a:t>El mercado de deuda corporativa en dolares se abre para empresas vinculadas al RIGI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4791456"/>
            <a:ext cx="5486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44455"/>
                </a:solidFill>
              </a:rPr>
              <a:t>Las empresas con contratos de provision firmados con proyectos RIGI tienen colateral para emitir deuda corporativa a tas...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82512" y="3785616"/>
            <a:ext cx="5669280" cy="2331720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382512" y="3785616"/>
            <a:ext cx="5669280" cy="64008"/>
          </a:xfrm>
          <a:prstGeom prst="rect">
            <a:avLst/>
          </a:prstGeom>
          <a:solidFill>
            <a:srgbClr val="9B5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0" y="3895344"/>
            <a:ext cx="5029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9B59B6"/>
                </a:solidFill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68312" y="3895344"/>
            <a:ext cx="4846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E2761"/>
                </a:solidFill>
              </a:rPr>
              <a:t>Los empleos RIGI requieren capacitacion tecnica que Argentina no tiene en escala suficiente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4791456"/>
            <a:ext cx="5486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44455"/>
                </a:solidFill>
              </a:rPr>
              <a:t>32.539 empleos directos requieren soldadores certificados, operadores de maquinaria minera pesada, tecnicos de GNL y pro...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37560" y="6272784"/>
            <a:ext cx="5669280" cy="2331720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337560" y="6272784"/>
            <a:ext cx="5669280" cy="6400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47288" y="6382512"/>
            <a:ext cx="5029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C0392B"/>
                </a:solidFill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23360" y="6382512"/>
            <a:ext cx="4846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E2761"/>
                </a:solidFill>
              </a:rPr>
              <a:t>El riesgo de concentracion: si el proyecto GNL se demora, la mitad del impacto RIGI se posterga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47288" y="7278624"/>
            <a:ext cx="5486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44455"/>
                </a:solidFill>
              </a:rPr>
              <a:t>Southern Energy representa el 58% del valor total. Una demora en la aprobacion de financiamiento o en la ingenieria basi...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«Cada consecuencia ignorada hoy es una ventaja competitiva que otro aprovecha manana.»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MARCO DECISIONAL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4 preguntas que todo directivo debe responder sobre el RIGI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472" y="1298448"/>
            <a:ext cx="5669280" cy="233172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84632" y="1435607"/>
            <a:ext cx="502920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453895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1408176"/>
            <a:ext cx="47548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</a:rPr>
              <a:t>Tu empresa ya esta inscripta como proveedor potencial en los proyectos RIGI de tu region?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2990088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 i="1">
                <a:solidFill>
                  <a:srgbClr val="CADCFC"/>
                </a:solidFill>
              </a:rPr>
              <a:t>-&gt; Ver desarrollo en el informe PDF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2512" y="1298448"/>
            <a:ext cx="5669280" cy="233172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19672" y="1435607"/>
            <a:ext cx="502920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7959" y="1453895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0" y="1408176"/>
            <a:ext cx="47548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</a:rPr>
              <a:t>El plan de inversion 2026-2027 de tu empresa contempla el efecto RIGI en la demanda regional?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0" y="2990088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 i="1">
                <a:solidFill>
                  <a:srgbClr val="CADCFC"/>
                </a:solidFill>
              </a:rPr>
              <a:t>-&gt; Ver desarrollo en el informe PDF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472" y="3785616"/>
            <a:ext cx="5669280" cy="233172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84632" y="3922776"/>
            <a:ext cx="502920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941064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3895344"/>
            <a:ext cx="47548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</a:rPr>
              <a:t>Cuanto de tu estructura de costos depende de insumos importados que los proyectos RIGI tambien van a necesitar?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5477256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 i="1">
                <a:solidFill>
                  <a:srgbClr val="CADCFC"/>
                </a:solidFill>
              </a:rPr>
              <a:t>-&gt; Ver desarrollo en el informe PDF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82512" y="3785616"/>
            <a:ext cx="5669280" cy="233172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519672" y="3922776"/>
            <a:ext cx="502920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37959" y="3941064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0" y="3895344"/>
            <a:ext cx="47548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</a:rPr>
              <a:t>Si el proyecto GNL de Southern Energy se demora 12 meses, como cambia tu horizonte de negocio?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0" y="5477256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 i="1">
                <a:solidFill>
                  <a:srgbClr val="CADCFC"/>
                </a:solidFill>
              </a:rPr>
              <a:t>-&gt; Ver desarrollo en el informe PDF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«El mapa de oportunidades y riesgos del RIGI ya esta dibujado. La pregunta es si tu empresa tiene uno.»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274320"/>
            <a:ext cx="173736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31520"/>
            <a:ext cx="109728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</a:rPr>
              <a:t>TU EMPRESA YA
SABE DONDE ESTA
EN EL MAPA RIGI?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840480"/>
            <a:ext cx="54864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38862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CADCFC"/>
                </a:solidFill>
              </a:rPr>
              <a:t>Ya estas registrado como proveedor potencial en los proyectos de tu zona?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4553712"/>
            <a:ext cx="54864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4599432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CADCFC"/>
                </a:solidFill>
              </a:rPr>
              <a:t>El plan de negocio 2027-2028 asume el impacto de 13 obras gigantes en Argentina?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5266944"/>
            <a:ext cx="54864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5312664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CADCFC"/>
                </a:solidFill>
              </a:rPr>
              <a:t>Si el proyecto GNL se demora, tu empresa tiene un plan B sin RIGI?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0D1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«La pregunta correcta no es cuanto vale el RIGI. Es cuanto vale para tu empresa estar posicionado antes de que empiece.»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BALANCE ESTRATEGICO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Lo que el RIGI da — y lo que todavia no garantiza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472" y="1298448"/>
            <a:ext cx="5669280" cy="50292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1344168"/>
            <a:ext cx="5486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</a:rPr>
              <a:t>OPORTUNIDADES REALES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347472" y="1901952"/>
            <a:ext cx="5669280" cy="1170432"/>
          </a:xfrm>
          <a:prstGeom prst="rect">
            <a:avLst/>
          </a:prstGeom>
          <a:solidFill>
            <a:srgbClr val="FFFFFF"/>
          </a:solidFill>
          <a:ln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7472" y="1901952"/>
            <a:ext cx="73152" cy="1170432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2066544"/>
            <a:ext cx="53035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1A1A1A"/>
                </a:solidFill>
              </a:rPr>
              <a:t>13 proyectos aprobados dan certidumbre de pipeline de inversion 2026-2030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472" y="3200400"/>
            <a:ext cx="5669280" cy="1170432"/>
          </a:xfrm>
          <a:prstGeom prst="rect">
            <a:avLst/>
          </a:prstGeom>
          <a:solidFill>
            <a:srgbClr val="FFFFFF"/>
          </a:solidFill>
          <a:ln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7472" y="3200400"/>
            <a:ext cx="73152" cy="1170432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3364992"/>
            <a:ext cx="53035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1A1A1A"/>
                </a:solidFill>
              </a:rPr>
              <a:t>Vigencia prorrogada hasta julio 2027 permite ingresar nuevos proyectos en sectores estrategicos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472" y="4498848"/>
            <a:ext cx="5669280" cy="1170432"/>
          </a:xfrm>
          <a:prstGeom prst="rect">
            <a:avLst/>
          </a:prstGeom>
          <a:solidFill>
            <a:srgbClr val="FFFFFF"/>
          </a:solidFill>
          <a:ln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47472" y="4498848"/>
            <a:ext cx="73152" cy="1170432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4663440"/>
            <a:ext cx="53035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1A1A1A"/>
                </a:solidFill>
              </a:rPr>
              <a:t>USD 762M ya ingresados prueban que el regimen funciona: el dinero puede entrar y salir libremente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1298448"/>
            <a:ext cx="5669280" cy="5029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0216" y="1344168"/>
            <a:ext cx="5486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</a:rPr>
              <a:t>RIESGOS E INCERTIDUMBRES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72200" y="1901952"/>
            <a:ext cx="5669280" cy="1170432"/>
          </a:xfrm>
          <a:prstGeom prst="rect">
            <a:avLst/>
          </a:prstGeom>
          <a:solidFill>
            <a:srgbClr val="FFFFFF"/>
          </a:solidFill>
          <a:ln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72200" y="1901952"/>
            <a:ext cx="73152" cy="1170432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73368" y="2066544"/>
            <a:ext cx="53035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1A1A1A"/>
                </a:solidFill>
              </a:rPr>
              <a:t>Concentracion: 58% del valor en un solo proyecto (GNL) — una demora lo cambia todo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72200" y="3200400"/>
            <a:ext cx="5669280" cy="1170432"/>
          </a:xfrm>
          <a:prstGeom prst="rect">
            <a:avLst/>
          </a:prstGeom>
          <a:solidFill>
            <a:srgbClr val="FFFFFF"/>
          </a:solidFill>
          <a:ln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172200" y="3200400"/>
            <a:ext cx="73152" cy="1170432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73368" y="3364992"/>
            <a:ext cx="53035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1A1A1A"/>
                </a:solidFill>
              </a:rPr>
              <a:t>Empleos proyectados (32.539) son insuficientes frente a los 290.600 perdidos en anos anteriores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72200" y="4498848"/>
            <a:ext cx="5669280" cy="1170432"/>
          </a:xfrm>
          <a:prstGeom prst="rect">
            <a:avLst/>
          </a:prstGeom>
          <a:solidFill>
            <a:srgbClr val="FFFFFF"/>
          </a:solidFill>
          <a:ln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72200" y="4498848"/>
            <a:ext cx="73152" cy="1170432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73368" y="4663440"/>
            <a:ext cx="5303520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1A1A1A"/>
                </a:solidFill>
              </a:rPr>
              <a:t>Dependencia del financiamiento internacional: si sube el costo del capital global, los proyectos se frenan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«El RIGI no es un programa de inversion. Es la apuesta mas grande que Argentina hizo en una decada. Y recien empieza.»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SECTOR PUBLICO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AGENDA PARA EL SECTOR PUBLICO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472" y="1298448"/>
            <a:ext cx="73152" cy="146304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30352" y="1389888"/>
            <a:ext cx="594360" cy="59436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408176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1872" y="138988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B5E20"/>
                </a:solidFill>
              </a:rPr>
              <a:t>REGISTRO NACIONAL DE PROVEEDORES RIGI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1872" y="1892807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1A1A1A"/>
                </a:solidFill>
              </a:rPr>
              <a:t>Padron centralizado de empresas homologadas por sector — elimina la fragmentacion de procesos y baja costos para PyMEs.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472" y="2990088"/>
            <a:ext cx="73152" cy="146304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30352" y="3081528"/>
            <a:ext cx="594360" cy="59436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3099816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308152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B5E20"/>
                </a:solidFill>
              </a:rPr>
              <a:t>FONDOS DE PREINVERSION PARA CADENA DE VALOR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61872" y="3584448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1A1A1A"/>
                </a:solidFill>
              </a:rPr>
              <a:t>Lineas BICE / FonPyme para que PyMEs de zonas impactadas inviertan en certificaciones y equipamiento. ROI fiscal: 5-8x.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472" y="4681728"/>
            <a:ext cx="73152" cy="146304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30352" y="4773168"/>
            <a:ext cx="594360" cy="59436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4791456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61872" y="4773168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B5E20"/>
                </a:solidFill>
              </a:rPr>
              <a:t>MONITOREO PUBLICO DE CRONOGRAMAS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61872" y="5276088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1A1A1A"/>
                </a:solidFill>
              </a:rPr>
              <a:t>Publicar mensualmente avance, desembolsos y empleos por proyecto RIGI. La transparencia asigna recursos mejor que cualquier politica.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«El Gobierno que registra, financia y transparentiza el RIGI multiplica su impacto. El que no, desperdicia la apuesta de la decada.»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274320"/>
            <a:ext cx="173736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40080"/>
            <a:ext cx="105156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 i="1">
                <a:solidFill>
                  <a:srgbClr val="FFFFFF"/>
                </a:solidFill>
              </a:rPr>
              <a:t>"Argentina siempre tuvo recursos. Lo que cambio con el RIGI es que por primera vez en veinte anos, las reglas del juego son las mismas para todos y no cambian a mitad del partido. Eso no lo garantiza ninguna reserva ni ningun acuerdo con el FMI. Lo garantiza la consistencia."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2062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>
                <a:solidFill>
                  <a:srgbClr val="C9A84C"/>
                </a:solidFill>
              </a:rPr>
              <a:t>— Agop Karagoz, Director — Kartal Consulting, Abril 2026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4892040"/>
            <a:ext cx="11247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029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ADCFC"/>
                </a:solidFill>
              </a:rPr>
              <a:t>Las empresas que prosperen con el RIGI
no seran las mas grandes ni las mas conectadas.
Seran las que entendieron el mapa
antes de que el dinero empezara a moverse.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0D1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0" i="1">
                <a:solidFill>
                  <a:srgbClr val="8899BB"/>
                </a:solidFill>
              </a:rPr>
              <a:t>kartal.com.ar  |  info@kartal.com.ar  |  +54 911-3444-0986  |  Proximo informe: jueves 1 de mayo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