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el informe tecnico del INDEC (EPH), la pobreza afecto al 32,3% de las personas en el primer semestre de 2026, una suba de 4,1 puntos porcentuales respecto del segundo semestre de 2025, cortando dos anios de caida.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macro. La pobreza en personas paso de 28,2% en el segundo semestre de 2025 a 32,3% en el primero de 2026 -una suba de 4,1 puntos que corta dos anios de tendencia descendente desde el pico de 52,9% de 2024.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La pobreza en personas cayo de 52,9% (1S24) a 28,2% (2S25) y ahora subio a 32,3% (1S26). En hogares, el patron es el mismo: de 42,5% a 21,0% y ahora 24,4%.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 humana. Concordia, Entre Rios, es la unica de las 31 aglomerados urbanos relevadas por el INDEC donde mas de la mitad de la poblacion (56,2%) es pobre -unas 94.000 personas. En el otro extremo, CABA registra 11,1%, una brecha de 45,1 puntos.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 generacional. El 44,5% de los chicos de 0 a 14 anios vive en un hogar pobre, frente a apenas 14,8% de los adultos de 65 anios y mas -una brecha de 30 puntos que confirma que la pobreza en Argentina golpea desproporcionadamente a la ninez.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Noreste (41,5%) y Cuyo (36,7%) estan muy por encima del promedio nacional (32,3%); Patagonia (28,4%) y la Pampeana (30,3%) estan por debajo. Una brecha de 13,1 puntos entre las dos regiones extremas.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Segmentar la estrategia comercial por region, no por el promedio nacional. 2) Vigilar la relacion ingresos-canasta como indicador adelantado. 3) Priorizar el monitoreo del interior del pais, que se deterioro mas rapido.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la brecha ingresos-canasta explica mecanicamente la suba, el interior se deterioro mas rapido que los grandes centros, la pobreza infantil es la mas alta y persistente, y la geografia (45 puntos entre ciudades) pesa mas que el tiempo (4,1 puntos en el semestre).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el promedio nacional de pobreza esconde una desigualdad geografica enorme, mas relevante para decisiones de negocio que la variacion semestral misma.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LA POBREZA VUELVE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A SUBIR AL 32,3%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El mapa detrás del promedio nacional -y por qué el interior
se deterioró más rápido que las grandes ciudades.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74320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E3A73E"/>
                </a:solidFill>
                <a:latin typeface="Arial Black"/>
              </a:rPr>
              <a:t>32,3</a:t>
            </a:r>
            <a:r>
              <a:rPr sz="19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de las personas, bajo la línea de pobreza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188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+4,1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pp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de suba vs. el semestre anterior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INDEC, Encuesta Permanente de Hogares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24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DOS AÑOS DE MEJORA SE FRENARON EN UN SEMESTRE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800" b="1">
                <a:solidFill>
                  <a:srgbClr val="E3A73E"/>
                </a:solidFill>
                <a:latin typeface="Arial Black"/>
              </a:rPr>
              <a:t>32,3</a:t>
            </a:r>
            <a:r>
              <a:rPr sz="3696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las personas viven bajo la línea de pobreza -9,7 millones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Subió desde 28,2% en el semestre anterior — primera suba desde 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Concordia, más de la mitad de la gente no cubre lo básico. En CABA, 1 de cada 9. Es el mismo país.»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LA TENDENCIA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LA POBREZA VENÍA BAJANDO -Y VOLVIÓ A SUBIR</a:t>
            </a:r>
          </a:p>
        </p:txBody>
      </p:sp>
      <p:pic>
        <p:nvPicPr>
          <p:cNvPr id="7" name="Picture 6" descr="pobreza_indec_2026_evolucio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478" y="960120"/>
            <a:ext cx="5507043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ESCALA HUMANA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DONDE MÁS DE LA MITAD NO CUBRE LO BÁSICO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56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la gente en Concordia (Entre Ríos) es pobre -la única ciudad así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En CABA, apenas 11,1% -una brecha de 45 puntos en el mismo país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Concordia, más de la mitad de la gente no cubre lo básico. En CABA, 1 de cada 9. Es el mismo país.»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POBREZA TIENE CARA DE INFANCIA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CHICOS DE 0 A 14 AÑOS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44,5</a:t>
            </a:r>
            <a:r>
              <a:rPr sz="168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vive en un hogar pobre -el grupo etario más golpeado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ADULTOS DE 65 AÑOS Y MÁS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14,8</a:t>
            </a:r>
            <a:r>
              <a:rPr sz="168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vive en un hogar pobre -menos de un tercio que los chicos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Una brecha generacional de 30 puntos entre el inicio y el final de la vida.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Concordia, más de la mitad de la gente no cubre lo básico. En CABA, 1 de cada 9. Es el mismo país.»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MAPA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LA POBREZA NO ES IGUAL EN TODO EL PAÍS</a:t>
            </a:r>
          </a:p>
        </p:txBody>
      </p:sp>
      <p:pic>
        <p:nvPicPr>
          <p:cNvPr id="7" name="Picture 6" descr="pobreza_indec_2026_regional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606" y="960120"/>
            <a:ext cx="5278787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Segmentar por región, no por promedio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 brecha de 13 puntos entre regiones -y de 45 entre ciudades- vuelve inútil el dato nacional solo.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Vigilar ingresos vs. canasta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Ingresos +11,5% contra canastas +19,6%/21,4% fue el driver directo de la suba este semestre.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Priorizar el interior en el radar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Los aglomerados chicos subieron más rápido (+4,9 pp) que los grandes centros (+3,9 pp).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Concordia, más de la mitad de la gente no cubre lo básico. En CABA, 1 de cada 9. Es el mismo país.»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EL DATO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brecha ingresos-canasta explica la suba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Ingresos +11,5% vs. CBA +21,4% y CBT +19,6% -el driver mecánico del deterioro.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interior se deterioró más rápido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Aglomerados chicos +4,9 pp vs. +3,9 pp en los grandes centros urbanos.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pobreza infantil es la más alta y persistente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44,5% en menores de 14 años, contra 14,8% en mayores de 65.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geografía pesa más que el tiempo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45 puntos entre Concordia y CABA -más del doble que la suba de todo el semestre.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Concordia, más de la mitad de la gente no cubre lo básico. En CABA, 1 de cada 9. Es el mismo país.»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En Concordia, más de la mitad de la gente no cubre lo básico. En CABA, 1 de cada 9. Es el mismo país.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24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