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petroleo cae a su nivel mas bajo desde marzo. Contexto: la reapertura del Estrecho de Ormuz cambia el escenario energetico global. Bajada: que implica para Argentina. Consecuencia: alivio inflacionario pero menos dolares de Vaca Muerta.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$81,15 es el precio del Brent hoy. Contexto: caida de 2,4%, el nivel mas bajo desde marzo. Bajada: el mercado ya descuenta la reapertura de Ormuz. Consecuencia: cambia supuestos de inflacion y de ingreso de dolares energeticos.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trayectoria del Brent muestra la fase del conflicto. Contexto: paso de ~$70 pre-guerra a mas de $100 en el pico, y hoy a $81. Bajada: el acuerdo provisional y la reapertura de Ormuz explican la caida reciente. Consecuencia: el mercado normaliza expectativas de oferta.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Ormuz no es un punto cualquiera, es una quinta parte del petroleo del mundo. Contexto: estuvo en riesgo durante el conflicto. Bajada: hoy reabre con un alto el fuego prorrogado 60 dias. Consecuencia: la oferta global se normaliza mas rapido de lo esperado.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baja del petroleo no es solo buena noticia para Argentina. Contexto: el pais hoy exporta energia desde Vaca Muerta. Bajada: gana en inflacion y costos, pierde en dolares de exportacion. Consecuencia: el balance neto depende de cuanto dure la baja.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Goldman Sachs ya recorto sus proyecciones de Brent. Contexto: de $90 a $80 para el Q4 2026, de $80 a $75 para el promedio de 2027. Bajada: el mercado no espera un repunte rapido. Consecuencia: las empresas exportadoras deben presupuestar con un crudo mas barato.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esto no es solo una noticia de mercado, es una decision de presupuesto. Contexto: el escenario base de precio cambio. Bajada: hay una ventana de oportunidad para renegociar costos energeticos. Consecuencia: quien actua esta semana captura el alivio antes que se cierre la ventana.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hay tres caminos posibles desde aqui. Contexto: dependen del resultado de Suiza. Bajada: acuerdo, status quo o ruptura. Consecuencia: cada escenario tiene un ganador y un perdedor distinto en Argentina.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Cierre: la frase que resume todo el informe. Contexto: alivio inflacionario, costo en dolares de exportacion. Bajada: invitar a leer el informe completo. Consecuencia: dejar la idea instalada. «El petroleo cae a $81: alivio para la inflacion, recorte para los dolares de Vaca Muerta»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194560"/>
            <a:ext cx="76809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Arial"/>
              </a:rPr>
              <a:t>EL RESPIRO QUE LLEGA DEL GOLFO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6616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5B91CC"/>
                </a:solidFill>
                <a:latin typeface="Arial"/>
              </a:rPr>
              <a:t>El petroleo cae a su nivel mas bajo desde marzo por la reapertura de Ormuz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4526280"/>
            <a:ext cx="3657600" cy="18288"/>
          </a:xfrm>
          <a:prstGeom prst="rect">
            <a:avLst/>
          </a:prstGeom>
          <a:solidFill>
            <a:srgbClr val="B89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47548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  <a:latin typeface="Arial"/>
              </a:rPr>
              <a:t>ESTRATEGIA · DECISION · EJECUCION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Martes 16 de Junio de 2026</a:t>
            </a:r>
          </a:p>
        </p:txBody>
      </p:sp>
      <p:pic>
        <p:nvPicPr>
          <p:cNvPr id="8" name="Picture 7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5212080"/>
            <a:ext cx="1828800" cy="77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91440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FFFFF"/>
                </a:solidFill>
                <a:latin typeface="Arial"/>
              </a:rPr>
              <a:t>EL DATO QUE CAMBIA EL TABLERO ENERGETICO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B8952A"/>
                </a:solidFill>
                <a:latin typeface="Arial"/>
              </a:rPr>
              <a:t>$81,15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5B91CC"/>
                </a:solidFill>
                <a:latin typeface="Arial"/>
              </a:rPr>
              <a:t>Precio del Brent, USD/barril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062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Arial"/>
              </a:rPr>
              <a:t>-2,4% en la rueda — minimo desde el 4 de marzo de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1">
                <a:solidFill>
                  <a:srgbClr val="B8952A"/>
                </a:solidFill>
                <a:latin typeface="Arial"/>
              </a:rPr>
              <a:t>«El petroleo cae a $81: alivio para la inflacion, recorte para los dolares de Vaca Muerta»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4864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17253D"/>
                </a:solidFill>
                <a:latin typeface="Arial"/>
              </a:rPr>
              <a:t>QUE ESTA PASANDO</a:t>
            </a:r>
          </a:p>
        </p:txBody>
      </p:sp>
      <p:pic>
        <p:nvPicPr>
          <p:cNvPr id="5" name="Picture 4" descr="petroleo_ormuz_2026_brent_trayectori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1463040"/>
            <a:ext cx="6766560" cy="375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760720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2E6CB8"/>
                </a:solidFill>
                <a:latin typeface="Arial"/>
              </a:rPr>
              <a:t>Brent: de mas de $100 en la guerra a $81 hoy con la reapertura de Ormuz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Martes 16 de Junio de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64008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POR QUE IMPORTA: ORMUZ ES UN QUINTO DEL MUNDO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0" b="1" i="0">
                <a:solidFill>
                  <a:srgbClr val="B8952A"/>
                </a:solidFill>
                <a:latin typeface="Arial"/>
              </a:rPr>
              <a:t>~20%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5661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Arial"/>
              </a:rPr>
              <a:t>del suministro mundial de petroleo pasa por el Estrecho de Ormuz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062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5B91CC"/>
                </a:solidFill>
                <a:latin typeface="Arial"/>
              </a:rPr>
              <a:t>Reabre hoy con prorroga del alto el fuego por 60 dias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1">
                <a:solidFill>
                  <a:srgbClr val="B8952A"/>
                </a:solidFill>
                <a:latin typeface="Arial"/>
              </a:rPr>
              <a:t>«El petroleo cae a $81: alivio para la inflacion, recorte para los dolares de Vaca Muerta»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7253D"/>
                </a:solidFill>
                <a:latin typeface="Arial"/>
              </a:rPr>
              <a:t>DOS CARAS PARA ARGENTINA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554480"/>
            <a:ext cx="3840480" cy="3931920"/>
          </a:xfrm>
          <a:prstGeom prst="roundRect">
            <a:avLst/>
          </a:prstGeom>
          <a:solidFill>
            <a:srgbClr val="E2EF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474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375623"/>
                </a:solidFill>
                <a:latin typeface="Arial"/>
              </a:rPr>
              <a:t>GANA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377440"/>
            <a:ext cx="347472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17253D"/>
                </a:solidFill>
                <a:latin typeface="Arial"/>
              </a:rPr>
              <a:t>Menor factura de
combustibles importados
Alivio para el IPC
via rubro regulados
Menor costo logistico
y de transporte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554480"/>
            <a:ext cx="3840480" cy="3931920"/>
          </a:xfrm>
          <a:prstGeom prst="roundRect">
            <a:avLst/>
          </a:prstGeom>
          <a:solidFill>
            <a:srgbClr val="FCE4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474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  <a:latin typeface="Arial"/>
              </a:rPr>
              <a:t>PIERDE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377440"/>
            <a:ext cx="347472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17253D"/>
                </a:solidFill>
                <a:latin typeface="Arial"/>
              </a:rPr>
              <a:t>Menos dolares por
cada barril exportado
de Vaca Muerta
Presion sobre el
superavit energetico
Presupuestos 2027
a revisar a la baja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Martes 16 de Junio de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64008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GOLDMAN SACHS YA BAJO LA APUESTA</a:t>
            </a:r>
          </a:p>
        </p:txBody>
      </p:sp>
      <p:pic>
        <p:nvPicPr>
          <p:cNvPr id="5" name="Picture 4" descr="petroleo_ormuz_2026_goldman_proyeccion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1554480"/>
            <a:ext cx="6766560" cy="375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760720"/>
            <a:ext cx="7680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  <a:latin typeface="Arial"/>
              </a:rPr>
              <a:t>Brent Q4 2026: de $90 a $80 | Promedio 2027: de $80 a $75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46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1">
                <a:solidFill>
                  <a:srgbClr val="B8952A"/>
                </a:solidFill>
                <a:latin typeface="Arial"/>
              </a:rPr>
              <a:t>«El petroleo cae a $81: alivio para la inflacion, recorte para los dolares de Vaca Muerta»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64008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FFFFF"/>
                </a:solidFill>
                <a:latin typeface="Arial"/>
              </a:rPr>
              <a:t>QUE SIGNIFICA ESTRATEGICAMENTE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73152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Arial"/>
              </a:rPr>
              <a:t>Toda empresa exportadora de energia debe revisar
el supuesto de precio de su presupuesto 2027.
El escenario base ya no es $90: es $75-80.
Sectores energo-intensivos y de logistica tienen
una ventana para renegociar contratos de combustible
antes de que el mercado vuelva a tensionarse.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1">
                <a:solidFill>
                  <a:srgbClr val="B8952A"/>
                </a:solidFill>
                <a:latin typeface="Arial"/>
              </a:rPr>
              <a:t>«El petroleo cae a $81: alivio para la inflacion, recorte para los dolares de Vaca Muerta»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5720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7253D"/>
                </a:solidFill>
                <a:latin typeface="Arial"/>
              </a:rPr>
              <a:t>TRES CAMINOS POSIBLES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554480"/>
            <a:ext cx="2606040" cy="3931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ACUERDO EN SUIZA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56032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E6CB8"/>
                </a:solidFill>
                <a:latin typeface="Arial"/>
              </a:rPr>
              <a:t>$75-80 sostenido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383280"/>
            <a:ext cx="242316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Menor renta exportadora,
alivio inflacionario estructural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554480"/>
            <a:ext cx="2606040" cy="3931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73736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ALTO EL FUEGO SE MANTIENE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7560" y="256032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  <a:latin typeface="Arial"/>
              </a:rPr>
              <a:t>$80-85 con volatilidad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3383280"/>
            <a:ext cx="242316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Escenario actual prolongado,
sin cambios mayores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35040" y="1554480"/>
            <a:ext cx="2606040" cy="3931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26479" y="173736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RUPTURA DEL ACUERDO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79" y="2560320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  <a:latin typeface="Arial"/>
              </a:rPr>
              <a:t>&gt;$95 en semanas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6479" y="3383280"/>
            <a:ext cx="242316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Shock inflacionario importado,
alivio para Vaca Muerta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Martes 16 de Junio de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82880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5B91CC"/>
                </a:solidFill>
                <a:latin typeface="Arial"/>
              </a:rPr>
              <a:t>LA IDEA QUE QUEDA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76809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1">
                <a:solidFill>
                  <a:srgbClr val="B8952A"/>
                </a:solidFill>
                <a:latin typeface="Arial"/>
              </a:rPr>
              <a:t>«El petroleo cae a $81: alivio para la inflacion, recorte para los dolares de Vaca Muerta»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937760"/>
            <a:ext cx="7680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Arial"/>
              </a:rPr>
              <a:t>Informe completo en kartal.com.ar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Martes 16 de Junio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