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El Presidente afirmo en Radio Mitre que tiene USD 125.000 millones para enfrentar una corrida en 2027. Las reservas brutas del BCRA (USD 49.134M al 7 de octubre) equivalen al 39% de esa cifra.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Hook. La cifra de USD 125.000 millones suma compras (20.000), swaps con China y EEUU (20.000 cada uno), dolar futuro (15.000), financiamiento 2027 (25.000) y un remanente sin cuantificar atribuido a dolares comerciales y energia.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Cascada de la cifra: 75.000 en compras, swaps y dolar futuro; 100.000 con el financiamiento 2027; 125.000 con el remanente implicito atribuido a dolares comerciales y energia (calculo de KARTAL).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Ancla. 49.134 / 125.000 = 39%. Las reservas netas (6.985M) son el 5,6% de la cifra declarada. Datos BCRA; brutas al 7 de octubre y netas al 14 de septiembre de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Presidente dice que en 2027 hay vencimientos por USD 25.000M ya cubiertos con financiamiento por el mismo monto. Si ese financiamiento se suma a los recursos para defender el tipo de cambio, su aporte neto es nulo.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Cifra declarada USD 125.000M; reservas brutas del BCRA USD 49.134M (7-oct); reservas netas USD 6.985M (14-sep). La distancia con las netas es de casi 18 veces.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 acciones: seguir reservas verificables, esperar una apertura oficial de la cifra y mantener coberturas proporcionales a la exposicion real.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claves: heterogeneidad de componentes, doble conteo del financiamiento 2027, reservas netas bajas frente a la cifra y dependencia de flujos futuros.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Cierre: la cifra declarada cumple una funcion de senal; la capacidad real se mide con reservas verificables.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LOS USD 125.000 MILLONES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500" b="1" i="0">
                <a:solidFill>
                  <a:srgbClr val="E3A73E"/>
                </a:solidFill>
                <a:latin typeface="Arial Black"/>
              </a:rPr>
              <a:t>DE MILEI, EN DETALLE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Qué suma la cifra que el Presidente presentó para enfrentar
una corrida en 2027 -y qué dice el BCRA.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31089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E3A73E"/>
                </a:solidFill>
                <a:latin typeface="Arial Black"/>
              </a:rPr>
              <a:t>125.000</a:t>
            </a:r>
            <a:r>
              <a:rPr sz="1520" b="1" baseline="30000">
                <a:solidFill>
                  <a:srgbClr val="E3A73E"/>
                </a:solidFill>
                <a:latin typeface="Arial Black"/>
              </a:rPr>
              <a:t/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millones de USD, según el Presidente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9476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6908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39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9080" y="358444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son reservas brutas del BCRA hoy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Presidencia (Radio Mitre); BCRA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12 de octubre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UNA CIFRA, SEIS PIEZAS DISTINTAS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000" b="1">
                <a:solidFill>
                  <a:srgbClr val="E3A73E"/>
                </a:solidFill>
                <a:latin typeface="Arial Black"/>
              </a:rPr>
              <a:t>125.000</a:t>
            </a:r>
            <a:r>
              <a:rPr sz="3360" b="1" baseline="30000">
                <a:solidFill>
                  <a:srgbClr val="E3A73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millones de USD para una corrida, según el Presidente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Las partidas con cifra suman USD 100.000M — el resto no está cuantificado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«De cada 100 dólares que anuncia Milei para una corrida, solo 39 son reservas brutas del BCRA.»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CÓMO SE ARMA LA CIFRA</a:t>
            </a:r>
          </a:p>
        </p:txBody>
      </p:sp>
      <p:pic>
        <p:nvPicPr>
          <p:cNvPr id="7" name="Picture 6" descr="milei_125000_millones_2026_cascada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737" y="960120"/>
            <a:ext cx="5396524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ESCALA DEL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HOY MUESTRA EL BCRA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FF4C5E"/>
                </a:solidFill>
                <a:latin typeface="Arial Black"/>
              </a:rPr>
              <a:t>39</a:t>
            </a:r>
            <a:r>
              <a:rPr sz="4200" b="1" baseline="30000">
                <a:solidFill>
                  <a:srgbClr val="FF4C5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de la cifra declarada son reservas brutas del BCRA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USD 49.134M brutas (7-oct) y apenas USD 6.985M netas (14-sep)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«De cada 100 dólares que anuncia Milei para una corrida, solo 39 son reservas brutas del BCRA.»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EL DOBLE CONTEO DE 2027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VENCIMIENTOS 2027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F3EFE6"/>
                </a:solidFill>
                <a:latin typeface="Arial Black"/>
              </a:rPr>
              <a:t>25.000</a:t>
            </a:r>
            <a:r>
              <a:rPr sz="1680" b="1" baseline="30000">
                <a:solidFill>
                  <a:srgbClr val="F3EFE6"/>
                </a:solidFill>
                <a:latin typeface="Arial Black"/>
              </a:rPr>
              <a:t/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millones de USD de deuda que hay que pagar el año próximo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FINANCIAMIENTO 2027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F3EFE6"/>
                </a:solidFill>
                <a:latin typeface="Arial Black"/>
              </a:rPr>
              <a:t>25.000</a:t>
            </a:r>
            <a:r>
              <a:rPr sz="1680" b="1" baseline="30000">
                <a:solidFill>
                  <a:srgbClr val="F3EFE6"/>
                </a:solidFill>
                <a:latin typeface="Arial Black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millones de USD conseguidos para pagarlos y sumados a la cifra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Como recurso para defender el tipo de cambio, su aporte neto es cero.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«De cada 100 dólares que anuncia Milei para una corrida, solo 39 son reservas brutas del BCRA.»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LA COMPARACIÓN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CIFRA DECLARADA VS. BCRA</a:t>
            </a:r>
          </a:p>
        </p:txBody>
      </p:sp>
      <p:pic>
        <p:nvPicPr>
          <p:cNvPr id="7" name="Picture 6" descr="milei_125000_millones_2026_comparacion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138" y="960120"/>
            <a:ext cx="5367722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Seguir reservas, no titulares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Brutas, netas y compras diarias del BCRA son el dato verificable.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Esperar la apertura oficial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Qué parte de cada swap es utilizable y en qué condiciones.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No relajar coberturas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La señal de estabilidad es un insumo, no una garantía.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«De cada 100 dólares que anuncia Milei para una corrida, solo 39 son reservas brutas del BCRA.»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CLAVES PARA LEER LA CIFRA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Mezcla de naturalezas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78992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Compras, swaps, derivados y deuda no son intercambiables.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financiamiento no es munición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1865376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Cubre vencimientos por el mismo monto: aporte neto cero.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Netas muy por debajo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4840" y="2651760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USD 6.985M netas: casi 18 veces menos que la cifra.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Parte depende de flujos futuros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438144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Energía y comerciales no son un stock disponible hoy.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«De cada 100 dólares que anuncia Milei para una corrida, solo 39 son reservas brutas del BCRA.»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De cada 100 dólares que anuncia Milei para una corrida, solo 39 son reservas brutas del BCRA.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632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83464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12 de octubre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