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JP Morgan recorto su proyeccion de PBI 2026 de 2,7% a 1,5% tras el dato de actividad de julio del INDEC (EMAE), que cayo 2,9% mensual -la mayor contraccion desde abril de 2020.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 macro. JP Morgan recorto su proyeccion de PBI 2026 de 2,7% a 1,5%, tras el derrumbe de la actividad en julio. Esa cifra es la mitad del 3% que proyecta el Gobierno para el mismo anio.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JP Morgan bajo su proyeccion de 2,7% a 1,5% para el PBI 2026, mientras el Gobierno mantiene su estimacion oficial en 3% -el doble de lo que ahora ve el banco.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Ancla central. La caida mensual de la actividad en julio (-2,9%, desestacionalizada) fue la mayor desde abril de 2020, en plena pandemia -75 meses atras. JP Morgan esperaba una caida de apenas 1%.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Contraste sectorial. JP Morgan proyecta exportaciones +11% para 2027 pero consumo privado casi estancado (+0,4%). Segun el banco, la produccion minera y energetica para exportacion genera un impacto limitado en los mercados domesticos, mayorista y minorista.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En julio, desestacionalizado, el comercio cayo 5,5%, la construccion 4,0% y la industria manufacturera 3,6% -los sectores de mayor intensidad de empleo y consumo interno, no los grandes exportadores.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Implicancias estrategicas. Tres acciones: 1) Presupuestar 2026 con el escenario de JP Morgan como piso conservador. 2) Vigilar de cerca comercio y construccion, los sectores mas golpeados en julio. 3) No asumir que el boom exportador se traduce automaticamente en mas actividad domestica.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 claves: el desvio de julio fue enorme frente a lo esperado, exportar mas no equivale a crecer mas por la composicion sectorial, el credito dejo de traccionar el consumo por la mora, y JP Morgan advierte sobre un patron de avance y retroceso que agrega incertidumbre.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La cita del director resume el argumento central: el recorte de JP Morgan no es un ajuste menor, es la constatacion de que la economia real -comercio, construccion, industria- viene mucho peor que lo que sugiere el crecimiento agregado de las exportaciones.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JP MORGAN VE LA MITAD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E3A73E"/>
                </a:solidFill>
                <a:latin typeface="Arial Black"/>
              </a:rPr>
              <a:t>DEL CRECIMIENTO OFICIAL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El banco recortó su proyección de PBI 2026 tras el peor mes
de actividad desde la pandemia.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274320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E3A73E"/>
                </a:solidFill>
                <a:latin typeface="Arial Black"/>
              </a:rPr>
              <a:t>1,5</a:t>
            </a:r>
            <a:r>
              <a:rPr sz="19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3291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nueva proyección de PBI 2026, JP Morgan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1188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8620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-2,9</a:t>
            </a:r>
            <a:r>
              <a:rPr sz="190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6200" y="3584448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cayó la actividad en julio, mes a mes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J.P. Morgan; INDEC-EMAE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29 de septiembre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EL PEOR MES DESDE LA PANDEMIA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8800" b="1">
                <a:solidFill>
                  <a:srgbClr val="E3A73E"/>
                </a:solidFill>
                <a:latin typeface="Arial Black"/>
              </a:rPr>
              <a:t>1,5</a:t>
            </a:r>
            <a:r>
              <a:rPr sz="3696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es la nueva proyección de crecimiento de JP Morgan para 2026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Recortada desde 2,7% — la mitad de lo que proyecta el Gobierno (3%)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«Julio fue el peor mes para la actividad desde la pandemia — y JP Morgan ya ve la mitad de lo que promete el Gobierno.»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QUIÉN PROYECTA QUÉ PARA 2026</a:t>
            </a:r>
          </a:p>
        </p:txBody>
      </p:sp>
      <p:pic>
        <p:nvPicPr>
          <p:cNvPr id="7" name="Picture 6" descr="jp_morgan_actividad_2026_proyecciones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338" y="960120"/>
            <a:ext cx="5535322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ESCALA DEL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NO CAÍA ASÍ DESDE LA PANDEMIA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FF4C5E"/>
                </a:solidFill>
                <a:latin typeface="Arial Black"/>
              </a:rPr>
              <a:t>75</a:t>
            </a:r>
            <a:r>
              <a:rPr sz="4200" b="1" baseline="30000">
                <a:solidFill>
                  <a:srgbClr val="FF4C5E"/>
                </a:solidFill>
                <a:latin typeface="Arial Black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meses -desde abril de 2020- sin una caída mensual tan grande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La actividad cayó 2,9% en julio — JP Morgan esperaba apenas -1%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«Julio fue el peor mes para la actividad desde la pandemia — y JP Morgan ya ve la mitad de lo que promete el Gobierno.»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DOS ECONOMÍAS EN UN SOLO PAÍS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SECTOR EXPORTADOR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F3EFE6"/>
                </a:solidFill>
                <a:latin typeface="Arial Black"/>
              </a:rPr>
              <a:t>+11</a:t>
            </a:r>
            <a:r>
              <a:rPr sz="168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crecimiento de exportaciones proyectado para 2027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CONSUMO INTERNO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000" b="1">
                <a:solidFill>
                  <a:srgbClr val="F3EFE6"/>
                </a:solidFill>
                <a:latin typeface="Arial Black"/>
              </a:rPr>
              <a:t>+0,4</a:t>
            </a:r>
            <a:r>
              <a:rPr sz="168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crecimiento del consumo privado proyectado para 2027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Minería y energía exportan récords, pero generan poco derrame en el mercado doméstico.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«Julio fue el peor mes para la actividad desde la pandemia — y JP Morgan ya ve la mitad de lo que promete el Gobierno.»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QUIÉN PAGÓ JULIO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LA CAÍDA, SECTOR POR SECTOR</a:t>
            </a:r>
          </a:p>
        </p:txBody>
      </p:sp>
      <p:pic>
        <p:nvPicPr>
          <p:cNvPr id="7" name="Picture 6" descr="jp_morgan_actividad_2026_sectorial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581" y="960120"/>
            <a:ext cx="5624837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Presupuestar con dos escenarios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Correr el 1,5% de JP Morgan como piso de sensibilidad, no solo el 3% oficial.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Vigilar comercio y construcción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Fueron los sectores con mayor caída en julio -y los más expuestos a nueva debilidad.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No asumir derrame automático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El boom exportador de minería y energía no se traslada linealmente al consumo interno.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«Julio fue el peor mes para la actividad desde la pandemia — y JP Morgan ya ve la mitad de lo que promete el Gobierno.»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CLAVES PARA LEER EL DATO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desvío de julio fue enorme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78992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JP Morgan esperaba -1% y el dato real fue -2,9% -casi el triple.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Exportar más no es lo mismo que crecer más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1865376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Minería y energía generan divisas, pero con bajo derrame doméstico.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crédito dejó de traccionar el consumo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4840" y="2651760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La suba de la mora frenó una fuente clave de financiamiento del gasto.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patrón "avance y retroceso" preocupa a JP Morgan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3438144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Alerta sobre mayor volatilidad e incertidumbre para lo que resta de 2026.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«Julio fue el peor mes para la actividad desde la pandemia — y JP Morgan ya ve la mitad de lo que promete el Gobierno.»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50" b="1" i="1">
                <a:solidFill>
                  <a:srgbClr val="F3EFE6"/>
                </a:solidFill>
                <a:latin typeface="Arial"/>
              </a:rPr>
              <a:t>Julio fue el peor mes para la actividad desde la pandemia — y JP Morgan ya ve la mitad de lo que promete el Gobierno.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146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697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06324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83464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29 de septiembre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