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la Oficina del Censo de Estados Unidos, en 2023 los mayores de 65 anios superaron por primera vez en la historia a los ninios de hasta 5 anios en todo el planeta. La participacion mundial de 65+ va a casi duplicarse, de 10,5% hoy a 19,6% en 2060.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La proporcion mundial de personas de 65 anios o mas va a pasar de 10,5% en 2025 a 19,6% en 2060 -casi el doble. En numeros absolutos, de 852 millones a 2.000 millones de personas.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La participacion mundial de ninios de 0 a 5 anios baja de 11% en 2010 a 7% en 2060, mientras la de mayores de 65 sube de 8% a 20% en el mismo periodo. El cruce entre ambas curvas ocurrio en 2023, segun el U.S. Census Bureau.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humana. La tendencia mundial no es ajena a Argentina: segun el INDEC, la poblacion de 65+ del pais sube de 12% hoy a 16,4% en 2040. Segun la CEPAL, la poblacion de 60+ podria llegar a 25% hacia 2050 -dos de cada diez argentinos.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En 2013, el 45% de la poblacion mundial vivia en paises con fecundidad de reemplazo o menor (2,1 nacimientos por mujer). En 2023 esa proporcion llego a 71%. China e India, los dos paises mas poblados, ya estan por debajo del reemplazo, junto con Bangladesh, Mexico y Vietnam.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En 2060, Asia va a tener 1.240 millones de personas de 65+ (casi dos tercios del aumento global), Africa 249 millones -superando a Europa, que tendra 214 millones- pese a seguir siendo la region mas joven del mundo.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Auditar la piramide etaria interna y rediseniar puestos para talento senior. 2) Medir la exposicion de la compania a costos previsionales y de salud a 10-15 anios. 3) Dimensionar la economia plateada como categoria de producto propia.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cuatro drivers del giro demografico: caida de la fecundidad por debajo del reemplazo en los paises mas poblados, aumento de la esperanza de vida, la trampa de fecundidad, y la heterogeneidad regional entre Asia y Africa.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el envejecimiento poblacional no es un riesgo futuro abstracto, es una transformacion economica que ya esta en curso y que todavia pocas empresas estan capturando como oportunidad de producto.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EL MUNDO INVIERTE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SU PIRÁMIDE POBLACIONAL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Por primera vez en la historia, los mayores de 65 superan a los niños de hasta
5 años. La fecundidad cae, la longevidad avanza y el mapa social cambia.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46888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E3A73E"/>
                </a:solidFill>
                <a:latin typeface="Arial Black"/>
              </a:rPr>
              <a:t>10,5</a:t>
            </a:r>
            <a:r>
              <a:rPr sz="20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población mundial de 65+ hoy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332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19,6</a:t>
            </a:r>
            <a:r>
              <a:rPr sz="20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proyección mundial para 2060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U.S. Census Bureau — International Population Reports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10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UNO DE CADA CINCO HUMANOS VA A TENER 65 AÑOS O MÁS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E3A73E"/>
                </a:solidFill>
                <a:latin typeface="Arial Black"/>
              </a:rPr>
              <a:t>19,6</a:t>
            </a:r>
            <a:r>
              <a:rPr sz="42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la población mundial va a tener 65 años o más en 2060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Hoy es 10,5%  ·  852 millones de personas hoy, 2.000 millones en 2060  ·  U.S. Census Bureau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envejecimiento no es una crisis que viene: es una economía que ya empezó y todavía nadie le vende nada.»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EL CRUCE GENERACIONAL</a:t>
            </a:r>
          </a:p>
        </p:txBody>
      </p:sp>
      <p:pic>
        <p:nvPicPr>
          <p:cNvPr id="7" name="Picture 6" descr="inversion_piramide_poblacional_2026_cruce_generacional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124" y="960120"/>
            <a:ext cx="6645751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MÁS CERCA DE LO QUE PARECE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ARGENTINA NO ES UNA EXCEPCIÓN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400" b="1">
                <a:solidFill>
                  <a:srgbClr val="FF4C5E"/>
                </a:solidFill>
                <a:latin typeface="Arial Black"/>
              </a:rPr>
              <a:t>2 de 10</a:t>
            </a:r>
            <a:r>
              <a:rPr sz="3528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argentinos van a tener más de 65 años hacia 2050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Hoy es 12% (INDEC) y sube a 16,4% en 2040  ·  CEPAL proyecta 25% de 60+ para 2050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envejecimiento no es una crisis que viene: es una economía que ya empezó y todavía nadie le vende nada.»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TRAMPA DE FECUNDIDAD YA ES GLOBAL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45</a:t>
            </a:r>
            <a:r>
              <a:rPr sz="216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 la población mundial vivía en países con fecundidad de reemplazo o menor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2023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71</a:t>
            </a:r>
            <a:r>
              <a:rPr sz="216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China, India, Bangladesh, México y Vietnam ya están por debajo del reemplazo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En una década, el mundo cruzó un umbral que los demógrafos no esperaban hasta más adelante.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envejecimiento no es una crisis que viene: es una economía que ya empezó y todavía nadie le vende nada.»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MAPA REGIONAL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ASIA LIDERA, ÁFRICA ACELERA</a:t>
            </a:r>
          </a:p>
        </p:txBody>
      </p:sp>
      <p:pic>
        <p:nvPicPr>
          <p:cNvPr id="7" name="Picture 6" descr="inversion_piramide_poblacional_2026_regione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960120"/>
            <a:ext cx="7863840" cy="35833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Auditar la pirámide etaria interna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Rediseñar puestos y políticas de retención pensando en una fuerza laboral con más trabajadores sénior activos.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Medir la exposición previsional y de salud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aumento de 65+ explica ~55% del crecimiento poblacional mundial hasta 2060 — proyectar el impacto en costos a 10-15 años.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Dimensionar la economía plateada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Salud, seguros, consumo y servicios financieros para el segmento 60+ son una categoría de producto hoy subexplotada.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envejecimiento no es una crisis que viene: es una economía que ya empezó y todavía nadie le vende nada.»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PASA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FUERZAS DEL GIRO DEMOGRÁFICO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Fecundidad bajo el reemplazo en los países más poblados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4920" y="1078992"/>
            <a:ext cx="3520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China e India, sumados a Bangladesh, México y Vietnam desde 2013.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Más esperanza de vida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865376"/>
            <a:ext cx="3520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Menos muertes en la infancia y en la mediana edad — más personas llegan a edades avanzadas.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La "trampa de fecundidad"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4920" y="2651760"/>
            <a:ext cx="3520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Generaciones chicas suceden a cohortes numerosas, acelerando el envejecimiento agregado.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Heterogeneidad regional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74920" y="3438144"/>
            <a:ext cx="3520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Asia concentra el volumen; África se multiplica x4 pero sigue siendo la región más joven.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envejecimiento no es una crisis que viene: es una economía que ya empezó y todavía nadie le vende nada.»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50" b="1" i="1">
                <a:solidFill>
                  <a:srgbClr val="F3EFE6"/>
                </a:solidFill>
                <a:latin typeface="Arial"/>
              </a:rPr>
              <a:t>El envejecimiento no es una crisis que viene: es una economía que ya empezó y todavía nadie le vende nada.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9748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8803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461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301752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10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