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la Encuesta Anual de Hogares del IDECBA, hace falta un ingreso familiar de al menos $5,1 millones mensuales para entrar al 10% mas rico de CABA. La brecha entre el decil 10 y el decil 1 es de 17 veces.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Un hogar necesito al menos $5.100.000 mensuales para entrar al 10% de mayores ingresos de CABA en el segundo trimestre de 2026. Ese decil promedia $7.704.374, 17 veces el promedio del decil mas bajo ($453.282).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ingreso promedio sube de $453.282 en el decil 1 a $7.704.374 en el decil 10 -una escalera que se empina fuerte recien en los ultimos dos escalones.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humana. Dividiendo el ingreso promedio del decil 10 ($7.704.374) por 30 dias, un hogar de ese decil gana en menos de 2 dias lo que un hogar del decil 1 gana en todo un mes ($453.282). Calculo propio de KARTAL sobre datos del IDECBA.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 por formalidad laboral. Los asalariados formales perdieron solo 3,1 puntos reales pese a la inflacion, gracias a un ajuste nominal de 29,6%. Los informales, con apenas 5,0% de ajuste nominal, perdieron 27,7 puntos reales -casi 9 veces 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 perdida real de poder adquisitivo fue de -3,1 p.p. para asalariados formales, -24,1 para cuentapropistas, -27,7 para asalariados informales y -42,9 para quienes tienen una ocupacion secundaria -que ademas cayo en terminos nominales.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Segmentar por formalidad laboral, no solo por decil de ingreso. 2) Vigilar la brecha norte-sur en decisiones de localizacion. 3) Priorizar el seguimiento del segmento informal, el mas golpeado.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la inflacion supero el ajuste nominal general, la formalidad laboral amortiguo el golpe, informalidad y cuentapropismo cargaron con el ajuste real, y las changas colapsaron incluso en terminos nominales.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la brecha de ingresos en CABA es tan extrema que se mide en dias, no en porcentajes -y la inflacion reciente la profundizo aun mas al golpear desproporcionadamente a los sectores informales.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LA BRECHA DE 17 VECES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EN LOS INGRESOS DE CABA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Cuánto hace falta ganar para ser parte del 10% más rico -y por
qué la inflación golpeó mucho más fuerte a informales y changas.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74320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5,1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por mes, para entrar al 10% más rico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17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brecha entre el decil 10 y el decil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IDECBA, Encuesta Anual de Hogares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25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TODOS PIERDEN CONTRA LA INFLACIÓN -PERO NO IGUAL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E3A73E"/>
                </a:solidFill>
                <a:latin typeface="Arial Black"/>
              </a:rPr>
              <a:t>5,1</a:t>
            </a:r>
            <a:r>
              <a:rPr sz="3696" b="1" baseline="30000">
                <a:solidFill>
                  <a:srgbClr val="E3A73E"/>
                </a:solidFill>
                <a:latin typeface="Arial Black"/>
              </a:rPr>
              <a:t>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pesos por mes hacen falta para ser parte del 10% más rico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Ese decil promedia $7,7M — 17 veces el ingreso del decil más bajo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«Un hogar del 10% más rico de CABA gana en menos de 2 días lo que uno del 10% más pobre gana en un mes.»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ESCALERA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DEL DECIL 1 AL DECIL 10, EN INGRESOS</a:t>
            </a:r>
          </a:p>
        </p:txBody>
      </p:sp>
      <p:pic>
        <p:nvPicPr>
          <p:cNvPr id="7" name="Picture 6" descr="ingresos_caba_2026_decile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496" y="960120"/>
            <a:ext cx="5929006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HUMANA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UNO GANA EN UN MES, EL OTRO EN 2 DÍAS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&lt;2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días tarda el decil 10 en ganar lo que el decil 1 gana en un mes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$7.704.374/mes vs $453.282/mes -promedios de decil 10 y decil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«Un hogar del 10% más rico de CABA gana en menos de 2 días lo que uno del 10% más pobre gana en un mes.»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FORMALIDAD FUE EL MEJOR SEGURO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ASALARIADOS FORMALES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-3,1</a:t>
            </a:r>
            <a:r>
              <a:rPr sz="1596" b="1" baseline="30000">
                <a:solidFill>
                  <a:srgbClr val="F3EFE6"/>
                </a:solidFill>
                <a:latin typeface="Arial Black"/>
              </a:rPr>
              <a:t>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pérdida real -pese a subir 29,6% nominal, el más alto de todos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ASALARIADOS INFORMALES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-27,7</a:t>
            </a:r>
            <a:r>
              <a:rPr sz="1596" b="1" baseline="30000">
                <a:solidFill>
                  <a:srgbClr val="F3EFE6"/>
                </a:solidFill>
                <a:latin typeface="Arial Black"/>
              </a:rPr>
              <a:t>pp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pérdida real -con solo 5,0% de aumento nominal en el año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Casi 9 veces más pérdida real para los informales que para los formales.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«Un hogar del 10% más rico de CABA gana en menos de 2 días lo que uno del 10% más pobre gana en un mes.»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QUIÉN PAGÓ EL AJUSTE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INFLACIÓN NO GOLPEÓ IGUAL A TODOS</a:t>
            </a:r>
          </a:p>
        </p:txBody>
      </p:sp>
      <p:pic>
        <p:nvPicPr>
          <p:cNvPr id="7" name="Picture 6" descr="ingresos_caba_2026_varia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200" y="960120"/>
            <a:ext cx="5281598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Segmentar por formalidad, no solo por decil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pérdida real varió de 3 a 43 puntos según la categoría laboral del hogar.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Vigilar la brecha norte-sur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ingreso per cápita del norte es 1,7 veces el del sur -relevante para localización comercial.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Priorizar el segmento informal en el radar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Es el más golpeado y el más propenso a ajustar consumo si la inflación no cede.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«Un hogar del 10% más rico de CABA gana en menos de 2 días lo que uno del 10% más pobre gana en un mes.»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inflación superó el ajuste nominal general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32,7% de inflación vs. 27,1% de suba nominal de ingresos -el punto de partida.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formalidad laboral amortiguó el golpe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Los formales tuvieron el mayor ajuste nominal y la menor pérdida real.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Informalidad y cuentapropismo cargaron el ajuste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Pérdidas reales de 24 a 28 puntos, 8 veces más que los formales.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Las changas colapsaron en términos absolutos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ocupación secundaria cayó -10,2% nominal, no solo perdió contra la inflación.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«Un hogar del 10% más rico de CABA gana en menos de 2 días lo que uno del 10% más pobre gana en un mes.»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Un hogar del 10% más rico de CABA gana en menos de 2 días lo que uno del 10% más pobre gana en un mes.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25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