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Segun la Fundacion Pro Tejer y FITA, las importaciones ya abastecen cerca del 70% del mercado textil argentino. La produccion cayo 24,4% en el primer semestre de 2026 y la capacidad instalada opera al 39%.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 macro. Las importaciones ya abastecen cerca del 70% del mercado textil argentino, segun la Fundacion Pro Tejer. Historicamente el abastecimiento se repartia en partes similares entre produccion nacional e importaciones.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El 70% del mercado textil argentino ya lo abastecen las importaciones, contra el 30% de produccion nacional, segun la Fundacion Pro Tejer.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 humana. La industria textil acumula cerca de 27.000 empleos perdidos desde 2023 -una cadena de valor intensiva en mano de obra, con fuerte presencia pyme y presencia territorial en distintas provincias.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Las importaciones de materias primas, hilados y tejidos caen entre 33% y 52% -la mayor caida en tejidos planos, -52%- mientras las de indumentaria suben 62% en toneladas. Para Pro Tejer, eso refleja menor actividad industrial, no sustitucion virtuosa por produccion nacional.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Importaciones de materias primas -33%, hilados -43%, tejidos planos -52%, tejidos de punto -34%, contra indumentaria +62% y confecciones para el hogar +26%. La contraccion se concentra en los primeros eslabones productivos.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Implicancias estrategicas. Tres acciones: 1) Auditar la cadena de proveedores importados contra el riesgo de subfacturacion. 2) Modelar el costo de la apreciacion del tipo de cambio real sobre margenes. 3) Apostar a la diferenciacion de producto como respuesta de mediano plazo.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cuatro drivers de la crisis textil: apertura comercial y desregulacion de importaciones, apreciacion del tipo de cambio real, subfacturacion denunciada por FITA, y competencia de plataformas internacionales como Shein y Temu.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 central: la magnitud del avance importador en el mercado textil ya no es una tendencia marginal, es la nueva composicion estructural del mercado.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150" b="1" i="0">
                <a:solidFill>
                  <a:srgbClr val="F3EFE6"/>
                </a:solidFill>
                <a:latin typeface="Arial Black"/>
              </a:rPr>
              <a:t>LAS IMPORTACIONES YA ABASTECEN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 i="0">
                <a:solidFill>
                  <a:srgbClr val="E3A73E"/>
                </a:solidFill>
                <a:latin typeface="Arial Black"/>
              </a:rPr>
              <a:t>EL 70% DEL MERCADO TEXTIL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La producción cayó 24,4% en el primer semestre y la capacidad instalada
opera al 39%. El sector denuncia competencia fraudulenta.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-24,4</a:t>
            </a:r>
            <a:r>
              <a:rPr sz="19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caída de la producción textil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8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39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58444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uso de la capacidad instalada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Fundación Pro Tejer, FITA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11 de septiembre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INDUSTRIA YA NO ABASTECE SU PROPIO MERCADO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E3A73E"/>
                </a:solidFill>
                <a:latin typeface="Arial Black"/>
              </a:rPr>
              <a:t>70</a:t>
            </a:r>
            <a:r>
              <a:rPr sz="42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del mercado textil argentino ya lo abastecen las importaciones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Antes se repartía en partes similares con la producción nacional  ·  Fundación Pro Tejer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70% del placar argentino ya no lo hace una fábrica argentina.»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09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EL REPARTO DEL MERCADO TEXTIL</a:t>
            </a:r>
          </a:p>
        </p:txBody>
      </p:sp>
      <p:pic>
        <p:nvPicPr>
          <p:cNvPr id="7" name="Picture 6" descr="importaciones_textil_2026_reparto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560" y="960120"/>
            <a:ext cx="2716879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09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COSTO HUMANO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27.000 PUESTOS DE TRABAJO MENOS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7200" b="1">
                <a:solidFill>
                  <a:srgbClr val="FF4C5E"/>
                </a:solidFill>
                <a:latin typeface="Arial Black"/>
              </a:rPr>
              <a:t>27.000</a:t>
            </a:r>
            <a:r>
              <a:rPr sz="3024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83464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empleos perdidos en la industria textil desde 2023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31012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43814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Una cadena intensiva en mano de obra, con fuerte presencia pyme  ·  Pro Tejer, FITA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70% del placar argentino ya no lo hace una fábrica argentina.»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09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NO ES SUSTITUCIÓN, ES MENOS ACTIVIDAD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INSUMOS (CAEN)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-52</a:t>
            </a:r>
            <a:r>
              <a:rPr sz="216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caída en tejidos planos — la mayor de todos los insumos importados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PRODUCTO TERMINADO (SUBE)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+62</a:t>
            </a:r>
            <a:r>
              <a:rPr sz="216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suba en importaciones de indumentaria en toneladas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Entran menos insumos porque las fábricas producen menos — no porque haya sustitución nacional.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70% del placar argentino ya no lo hace una fábrica argentina.»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09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CADENA, ESLABÓN POR ESLABÓN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INSUMOS ABAJO, PRODUCTO TERMINADO ARRIBA</a:t>
            </a:r>
          </a:p>
        </p:txBody>
      </p:sp>
      <p:pic>
        <p:nvPicPr>
          <p:cNvPr id="7" name="Picture 6" descr="importaciones_textil_2026_cadena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634" y="960120"/>
            <a:ext cx="6350731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09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ESTO SIGNIFICA PARA EL NEGOCIO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Auditar la cadena de proveedores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Cruzar precios de compra importados contra los antecedentes de precio que FITA marca como referencia de subfacturación.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Modelar el costo del tipo de cambio real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Correr un escenario de sensibilidad de márgenes si la apreciación cambiaria se profundiza sobre costos en pesos.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Apostar a la diferenciación de producto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Calidad, diseño y sustentabilidad como respuesta de mediano plazo frente a la competencia de precio.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70% del placar argentino ya no lo hace una fábrica argentina.»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PASA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FUERZAS DETRÁS DE LA CRISIS TEXTIL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Apertura y desregulación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0520" y="1078992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Las rebajas impositivas y la desburocratización beneficiaron sobre todo a las importaciones.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Apreciación del tipo de cambio real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0520" y="1865376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Encarece la producción local en moneda dura y abarata lo importado en términos relativos.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Subfacturación denunciada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60520" y="2651760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Más del 70% de los productos importados ingresaría por debajo de los antecedentes del sector.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50" b="1" i="0">
                <a:solidFill>
                  <a:srgbClr val="F3EFE6"/>
                </a:solidFill>
                <a:latin typeface="Arial"/>
              </a:rPr>
              <a:t>Plataformas internacionales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60520" y="3438144"/>
            <a:ext cx="4434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Shein y Temu compiten con estructuras de costos y fiscalidad distintas a la industria local.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«El 70% del placar argentino ya no lo hace una fábrica argentina.»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09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50" b="1" i="1">
                <a:solidFill>
                  <a:srgbClr val="F3EFE6"/>
                </a:solidFill>
                <a:latin typeface="Arial"/>
              </a:rPr>
              <a:t>El 70% del placar argentino ya no lo hace una fábrica argentina.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14884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31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9748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46888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11 de septiembre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