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CAME, 1.490.400 turistas viajaron en el fin de semana largo del 12 de octubre (+3,5%), con un impacto directo de $313.610 millones, pero el gasto total real cayo 2,2% por la menor estadia.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Impacto economico directo de $313.610 millones = 1.490.400 turistas x 1,8 dias x $116.900 por dia (CAME).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Turistas +3,5%, estadia -10%, gasto diario +5% real: 1,035 x 0,90 x 1,05 = 0,978, es decir -2,2% (CAME, deflactado por inflacion sectorial de 22,1%).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Estimacion de UADE citada por CAME: una familia tipo de cuatro necesito en promedio $1.072.600 para micro y alojamiento, el 53% de un salario formal promedio y 4,2% mas que un ano atras en terminos reales.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estadia bajo de 2 a 1,8 dias (-10%). 1.490.400 turistas x 0,1 dia x $116.900 = unos $17.400 millones (calculo de KARTAL sobre datos de CAME). Media 2026 de ocho fines de semana largos: 2,37 dias.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Gasto diario por turista: Ushuaia $330.000, Jujuy $151.837, Santa Fe mas de $136.000, Santa Cruz $130.000, Tucuman $124.400, promedio nacional $116.900, Chaco $75.000 (CAME).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acciones: vender estadia, preparar oferta alternativa por clima y disenar propuestas pensando en el costo total del viaje familiar.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el gasto es producto de tres factores, la estadia se acorta, viajar cuesta mas en terminos reales y la demanda es de ultimo momento con fuerte uso de credito.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Cierre: el turismo de fin de semana largo no tiene un problema de cantidad sino de permanencia.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SE VIAJÓ MÁS,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SE GASTÓ MENOS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El fin de semana largo del 12 de octubre dejó $313.610 millones
-pero la estadía más corta se llevó parte del gasto.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347472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600" b="1">
                <a:solidFill>
                  <a:srgbClr val="E3A73E"/>
                </a:solidFill>
                <a:latin typeface="Arial Black"/>
              </a:rPr>
              <a:t>1.490.400</a:t>
            </a:r>
            <a:r>
              <a:rPr sz="180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turistas en el país (+3,5% interanual)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052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-2,2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gasto turístico total, en términos reales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CAME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12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MÁS TURISTAS, MENOS GASTO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400" b="1">
                <a:solidFill>
                  <a:srgbClr val="E3A73E"/>
                </a:solidFill>
                <a:latin typeface="Arial Black"/>
              </a:rPr>
              <a:t>313.610</a:t>
            </a:r>
            <a:r>
              <a:rPr sz="3528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millones de pesos de impacto económico directo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1.490.400 turistas (+3,5%) — pero el gasto total real cayó 2,2%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«Viajaron 3,5% más turistas, pero se quedaron casi 5 horas menos cada uno: el gasto total cayó 2,2%.»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POR QUÉ CAYÓ EL GASTO TOTAL</a:t>
            </a:r>
          </a:p>
        </p:txBody>
      </p:sp>
      <p:pic>
        <p:nvPicPr>
          <p:cNvPr id="7" name="Picture 6" descr="fin_de_semana_largo_octubre_2026_descomposi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46" y="960120"/>
            <a:ext cx="5724906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HUMANA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COSTO DE VIAJAR EN FAMILIA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53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un salario formal cuestan micro y alojamiento (familia de 4)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$1.072.600, sin comidas ni excursiones — 4,2% más que hace un año en términos reales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«Viajaron 3,5% más turistas, pero se quedaron casi 5 horas menos cada uno: el gasto total cayó 2,2%.»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ESTADÍA, EN DOS NÚMEROS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FERIADO DE OCTUBRE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2,0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días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estadía promedio por turista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FERIADO DE OCTUBRE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1,8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días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estadía promedio -10%, y 24% menos que la media de 2026 (2,37 días)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Cada décima de día de estadía equivale a unos $17.400 millones de impacto directo.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«Viajaron 3,5% más turistas, pero se quedaron casi 5 horas menos cada uno: el gasto total cayó 2,2%.»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MAPA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GASTO DIARIO SEGÚN DESTINO</a:t>
            </a:r>
          </a:p>
        </p:txBody>
      </p:sp>
      <p:pic>
        <p:nvPicPr>
          <p:cNvPr id="7" name="Picture 6" descr="fin_de_semana_largo_octubre_2026_destino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87" y="960120"/>
            <a:ext cx="4858225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Vender la estadía, no el pasaje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Paquetes de tres noches o más y beneficios por noche adicional.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Tener plan B de clima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Oferta bajo techo: la lluvia redujo viajes espontáneos y actividades al aire libre.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Pensar en la familia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viaje de cuatro supera $1 millón solo en micro y alojamiento.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«Viajaron 3,5% más turistas, pero se quedaron casi 5 horas menos cada uno: el gasto total cayó 2,2%.»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gasto es una multiplicación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Turistas x días x gasto diario: un factor que cae 10% pesa más.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estadía se acorta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1,8 días contra 2,0 de 2025 y 2,37 de media en 2026.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Viajar cuesta más en términos reales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Gasto diario +5% real; familia de 4, +4,2% real.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Último momento y tarjeta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Reservas tardías y cerca de 70% de pagos con crédito.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«Viajaron 3,5% más turistas, pero se quedaron casi 5 horas menos cada uno: el gasto total cayó 2,2%.»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Viajaron 3,5% más turistas, pero se quedaron casi 5 horas menos cada uno: el gasto total cayó 2,2%.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12 de octubre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