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el INDEC (ICA, septiembre de 2026), el superavit comercial fue de USD 2.976 millones, el mes 34 consecutivo en positivo. Sumando octubre de 2025 a septiembre de 2026 el superavit es de USD 26.472 millones (calculo de KARTAL con datos del INDEC).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Hook. Exportaciones de los ultimos 12 meses: 87.111 (total 2025) - 63.533 (ene-sep 2025) + 77.267 (ene-sep 2026) = USD 100.845 millones. Importaciones: 75.791 - 57.487 + 56.069 = 74.373. Saldo: 26.472 (INDEC, calculo de KARTAL).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Saldo sep-2025: 937. Efectos: mas volumen exportado +495, menos volumen importado +796, precios de exportacion +1.413, precios de importacion -665. Saldo sep-2026: 2.976. Calculo de KARTAL con valores a precios corrientes y a precios de septiembre de 2025 del cuadro 3 del INDEC.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la mejora interanual del saldo de septiembre (USD 2.039 millones): 796 (39,0%) por menor volumen importado, 748 (36,7%) por efecto neto de precios y 495 (24,3%) por mayor volumen exportado. Calculo de KARTAL sobre el cuadro 3 del INDEC.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Combustibles y energia: USD 1.781 millones en septiembre (+89,1%); aceites crudos de petroleo USD 1.127 millones. Complejo sojero: exportaciones USD 2.305 millones (-1,3%; precios +13,9%, cantidades -13,4%; porotos -42,6%). Acumulado: CyE USD 12.452 millones (+53,6%); saldo de la soja USD 11.603 millones (-9,7%). INDEC.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Enero-septiembre 2026 vs 2025. Exportaciones: CyE +53,6%, MOI +23,0%, PP +14,5%, MOA +14,3%. Importaciones: CyL +10,1%, BI +5,5%, BC -0,6%, autos -5,2%, BK -6,5%, piezas para bienes de capital -17,5% (INDEC).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acciones: prueba de estres de margenes con precios de exportacion e importacion, renegociacion de insumos importados y diversificacion de destinos de exportacion.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superavit sostenido, precios favorables, energia como motor y menor compra de bienes de capital y piezas (acumulado enero-septiembre 2026, INDEC).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Cierre: el superavit es real, pero conviene leer de donde viene antes de darlo por estructural.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EL SUPERÁVIT,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34 MESES SEGUIDOS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Las exportaciones pasaron los USD 100.000 millones en 12 meses
-pero 39% de la mejora de septiembre vino de importar menos.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347472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600" b="1">
                <a:solidFill>
                  <a:srgbClr val="E3A73E"/>
                </a:solidFill>
                <a:latin typeface="Arial Black"/>
              </a:rPr>
              <a:t>26.472</a:t>
            </a:r>
            <a:r>
              <a:rPr sz="1800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millones de USD de superávit en 12 meses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052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40" y="3017520"/>
            <a:ext cx="35661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2.976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358444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millones de USD de superávit en septiembre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INDEC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26 de octubre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EXPORTACIONES: USD 100.000 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400" b="1">
                <a:solidFill>
                  <a:srgbClr val="E3A73E"/>
                </a:solidFill>
                <a:latin typeface="Arial Black"/>
              </a:rPr>
              <a:t>100.845</a:t>
            </a:r>
            <a:r>
              <a:rPr sz="3528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millones de USD exportados en los últimos 12 meses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Octubre 2025-septiembre 2026; superávit de USD 26.472 M (cálculo KARTAL sobre INDEC)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«Las exportaciones superaron los USD 100.000 millones, pero 39% de la mejora de septiembre vino de importar menos.»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DE DÓNDE SALIÓ LA MEJORA</a:t>
            </a:r>
          </a:p>
        </p:txBody>
      </p:sp>
      <p:pic>
        <p:nvPicPr>
          <p:cNvPr id="7" name="Picture 6" descr="exportaciones_100000_millones_2026_cascada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284" y="960120"/>
            <a:ext cx="5845430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LETRA CHICA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IMPORTAR MENOS TAMBIÉN SUMA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39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la mejora de septiembre vino de importar menos volumen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37% fue el efecto neto de precios y solo 24% mayor volumen exportado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«Las exportaciones superaron los USD 100.000 millones, pero 39% de la mejora de septiembre vino de importar menos.»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ENERGÍA SUBE, SOJA RETROCEDE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ENERGÍA · USD 1.781 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+89,1</a:t>
            </a:r>
            <a:r>
              <a:rPr sz="1496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exportaciones de septiembre; el crudo es el principal producto exportado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SOJA · USD 2.305 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-1,3</a:t>
            </a:r>
            <a:r>
              <a:rPr sz="1496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exportaciones de septiembre: las cantidades cayeron 13,4% y los porotos, 42,6%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En nueve meses: energía +53,6%; el superávit del complejo sojero, -9,7%.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«Las exportaciones superaron los USD 100.000 millones, pero 39% de la mejora de septiembre vino de importar menos.»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MAPA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QUIÉN EMPUJA Y QUIÉN FRENA</a:t>
            </a:r>
          </a:p>
        </p:txBody>
      </p:sp>
      <p:pic>
        <p:nvPicPr>
          <p:cNvPr id="7" name="Picture 6" descr="exportaciones_100000_millones_2026_rubro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684" y="960120"/>
            <a:ext cx="7512630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Estresar los márgenes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Probar el negocio con precios de exportación 10% más bajos e insumos 10% más caros.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Cuidar el costo importado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Los insumos intermedios subieron 15,7% en dólares en septiembre: renegociar.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Diversificar destinos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Estados Unidos (+35,2%) y ASEAN (+64,5%) crecen en nueve meses.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«Las exportaciones superaron los USD 100.000 millones, pero 39% de la mejora de septiembre vino de importar menos.»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EL DATO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superávit es sólido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34 meses seguidos y USD 21.198 M acumulados en nueve meses.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Los precios ayudan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Exportación +16,4% e importación +10,4%: términos +5,4%.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energía lidera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Combustibles y energía: +53,6% en nueve meses.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Se importa menos capital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Piezas para bienes de capital -17,5% y bienes de capital -6,5%.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«Las exportaciones superaron los USD 100.000 millones, pero 39% de la mejora de septiembre vino de importar menos.»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Las exportaciones superaron los USD 100.000 millones, pero 39% de la mejora de septiembre vino de importar menos.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26 de octubre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