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A3 Mercados (cierre del 30/10/2026), con el dolar spot a $1.534 el contrato de diciembre de 2026 cotiza $1.598 y el de noviembre de 2027 $2.006,50 (+30,8%). El informe responde cuatro preguntas: que es, como se lee, que papel cumple el BCRA y por que importa aunque no se opere.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1 y 2. DLR112027 (30/11/2027) cotiza $2.006,50 sobre un spot de $1.534: +30,80% en 396 dias. Una inflacion de 1,9% mensual (IPC de septiembre, INDEC) acumulada 396 dias da +27,8% (calculo de KARTAL).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curva sigue casi exactamente a la inflacion sostenida hasta agosto de 2027; desde septiembre se separa: Sep-27 +24,2%, Oct-27 +27,2% (en 364 dias) y Nov-27 +30,8%. A3 Mercados, 30/10/2026.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4. Dolar mayorista +3,3% en 2026 hasta el 30/9 (BCRA) frente a 23,6% de inflacion acumulada de enero a septiembre (INDEC). Si la curva se cumple, la depreciacion hasta noviembre de 2027 (+30,8%) seria similar a la inflacion del periodo (calculo de KARTAL).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3. Posicion vendida del BCRA en futuros: USD 6.875 millones en septiembre de 2025 y USD 42 millones al 30/9/2026 (-236 millones en el mes), segun publicaciones que citan datos del BCRA. Otra fuente ubica el maximo en USD 6.287 millones en octubre de 2025. Cobertura total cercana a USD 20.000 millones, con 81% en dolar linked segun un analista citado.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Tasa efectiva anual implicita por vencimiento (A3 Mercados, 30/10/2026): entre febrero y agosto de 2027 ronda 25-26%, casi igual a 25,3%, que es 1,9% mensual anualizado; sube a 26,6%, 27,2% y 28,1% en septiembre, octubre y noviembre de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acciones: leer la curva como costo de cobertura, definir la politica de cobertura de costos y deudas en dolares, y presupuestar 2027 con una prima electoral. La prima surge de comparar la tasa efectiva implicita de septiembre a noviembre de 2027 (26,6% a 28,1%) con 25,3%.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cuatro respuestas del informe: que es el dolar futuro, de que depende y como se interpreta su cotizacion, que papel cumple el BCRA y por que importa aunque no se opere.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el dolar futuro no es una prediccion, es el precio de cubrirse; leerlo bien evita decidir con un pronostico que no 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DÓLAR FUTURO,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EN CUATRO RESPUESTAS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 curva descuenta +30,8% a noviembre de 2027 -3 puntos sobre la inflación-
y el BCRA ya casi no vende futuros.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347472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600" b="1">
                <a:solidFill>
                  <a:srgbClr val="E3A73E"/>
                </a:solidFill>
                <a:latin typeface="Arial Black"/>
              </a:rPr>
              <a:t>$1.598</a:t>
            </a:r>
            <a:r>
              <a:rPr sz="180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dólar futuro a diciembre de 2026 (spot: $1.534)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52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+30,8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suba implícita a noviembre de 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Fuentes: A3 Mercados, BCRA, INDEC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 de noviembre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CURVA DE NOVIEMBRE DE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400" b="1">
                <a:solidFill>
                  <a:srgbClr val="E3A73E"/>
                </a:solidFill>
                <a:latin typeface="Arial Black"/>
              </a:rPr>
              <a:t>+30,8</a:t>
            </a:r>
            <a:r>
              <a:rPr sz="3528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suba que descuenta el dólar futuro a noviembre de 2027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Con una inflación de 1,9% mensual sostenida daría +27,8% (cálculo KARTAL)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dólar futuro descuenta +30,8% a noviembre de 2027: solo 3 puntos más que una inflación de 1,9% mensual.»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CURVA DE HOY</a:t>
            </a:r>
          </a:p>
        </p:txBody>
      </p:sp>
      <p:pic>
        <p:nvPicPr>
          <p:cNvPr id="7" name="Picture 6" descr="dolar_futuro_2026_curv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429" y="960120"/>
            <a:ext cx="5439140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DÓLAR SUBIÓ, LOS PRECIOS MÁS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3,3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subió el dólar mayorista en 2026 contra 23,6% de inflación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Dólar hasta el 30 de septiembre, IPC de enero a septiembre: la curva proyecta que deja de atrasarse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dólar futuro descuenta +30,8% a noviembre de 2027: solo 3 puntos más que una inflación de 1,9% mensual.»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BCRA, DE 6.875 A 42 MILLONES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SEPTIEMBRE DE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6.875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USD en posición vendida: la mayor desde 2016, antes de las elecciones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SEPTIEMBRE DE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42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USD: la cobertura migró al dólar linked, hoy 81% del total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Capacidad estimada: USD 9.000 M en A3; hasta USD 15.000 M con BYMA, según una fuente.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dólar futuro descuenta +30,8% a noviembre de 2027: solo 3 puntos más que una inflación de 1,9% mensual.»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LO QUE COBRA CADA VENCIMIENTO</a:t>
            </a:r>
          </a:p>
        </p:txBody>
      </p:sp>
      <p:pic>
        <p:nvPicPr>
          <p:cNvPr id="7" name="Picture 6" descr="dolar_futuro_2026_te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948" y="960120"/>
            <a:ext cx="5962103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Leer la curva como costo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futuro incluye la tasa en pesos: no es un pronóstico puro.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Definir la cobertura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Fijar qué parte de costos y deudas en dólares se cubre y a qué mes.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Presupuestar 2027 con prima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Desde septiembre de 2027 la curva cobra de 1 a 3 puntos extra.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dólar futuro descuenta +30,8% a noviembre de 2027: solo 3 puntos más que una inflación de 1,9% mensual.»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RESPUESTAS EN BREVE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Qué 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Contrato en pesos que fija hoy el dólar de una fecha futura.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Cómo se lee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Tasa implícita de 25-26% hasta agosto de 2027 y 28% a noviembre.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Qué hace el BCRA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Vende cobertura sin gastar reservas; hoy casi no lo hace.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Por qué importa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Las expectativas llegan a precios, tasas, crédito e inversión.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dólar futuro descuenta +30,8% a noviembre de 2027: solo 3 puntos más que una inflación de 1,9% mensual.»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El dólar futuro descuenta +30,8% a noviembre de 2027: solo 3 puntos más que una inflación de 1,9% mensual.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 de noviembre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