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CAME, las ventas minoristas pyme por el Dia de la Madre 2026 cayeron 1,4% real interanual, con un ticket promedio ponderado de $63.197. Es la quinta caida consecutiva para esta fecha.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Variacion real interanual de ventas minoristas pyme por el Dia de la Madre 2026: -1,4% (CAME). Cayeron electrodomesticos -3,6%, cosmeticos -3,2%, perifericos y celulares -3,2% y calzado -2,2%; crecieron libreria +3,4% e indumentaria +0,1%.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cuatro rubros con ticket desde $60.089 cayeron entre 2,2% y 3,6%; los dos de menor ticket (libreria $37.638 e indumentaria $55.416) no cayeron. Es una asociacion observada en seis rubros, no una causalidad comprobada.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Impacto de la fecha en el mes segun los comercios (CAME): clave 9%, moderado 39,9%, suma pero no cambia el panorama 31,7%, sin impacto 19,3%. 31,7% + 19,3% = 51%.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Libreria: ticket $37.638, ventas +3,4% real. Cosmeticos y perfumeria: ticket $88.000 (el mas alto), ventas -3,2% real. 88.000 / 37.638 = 2,34 veces (calculo de KARTAL sobre datos de CAME).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Ventas vs lo esperado: 32,5% por debajo, 51,3% igual, 16,2% por encima (balance neto -16,3 puntos, calculo de KARTAL). Impacto de la fecha: clave 9%, moderado 39,9%, suma pero no cambia 31,7%, sin impacto 19,3% (CAME).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acciones: incorporar un escalon de ticket accesible, medir el margen de las ventas financiadas y reforzar el canal digital y el retiro en local.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sustitucion hacia regalos baratos, dependencia de la financiacion, menor margen por operacion y presion de canales alternativos (digital e importados) y del clima.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Cierre: el calendario comercial dejo de ser un salvavidas para el comercio pyme.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DÍA DE LA MADRE,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OTRA CAÍDA MÁS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Las ventas minoristas pyme bajaron 1,4% real -la quinta baja seguida-
y solo resistieron los regalos de menor ticket.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347472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600" b="1">
                <a:solidFill>
                  <a:srgbClr val="E3A73E"/>
                </a:solidFill>
                <a:latin typeface="Arial Black"/>
              </a:rPr>
              <a:t>-1,4</a:t>
            </a:r>
            <a:r>
              <a:rPr sz="18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ventas reales interanuales (CAME)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052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34840" y="3017520"/>
            <a:ext cx="35661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$63.197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3584448"/>
            <a:ext cx="3474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ticket promedio ponderado por compra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CAME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19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QUINTA CAÍDA SEGUIDA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400" b="1">
                <a:solidFill>
                  <a:srgbClr val="E3A73E"/>
                </a:solidFill>
                <a:latin typeface="Arial Black"/>
              </a:rPr>
              <a:t>-1,4</a:t>
            </a:r>
            <a:r>
              <a:rPr sz="3528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caída real de las ventas minoristas pyme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Cuatro de seis rubros cayeron: solo librería e indumentaria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Día de la Madre cayó 1,4% por quinta vez seguida: solo 1 de cada 11 comercios la considera clave para el mes.»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TICKET ALTO, VENTAS A LA BAJA</a:t>
            </a:r>
          </a:p>
        </p:txBody>
      </p:sp>
      <p:pic>
        <p:nvPicPr>
          <p:cNvPr id="7" name="Picture 6" descr="dia_de_la_madre_2026_ticket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117" y="960120"/>
            <a:ext cx="5403765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HUMANA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FECHA YA NO ES UN MOTOR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9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los comercios dice que la fecha fue clave para el mes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Otro 51% la ve irrelevante: 31,7% dice que no cambia nada; 19,3%, sin impacto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Día de la Madre cayó 1,4% por quinta vez seguida: solo 1 de cada 11 comercios la considera clave para el mes.»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TICKET MÁS BAJO Y EL MÁS ALTO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LIBRERÍA · $37.638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+3,4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ventas reales: el mayor avance entre los rubros relevados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COSMÉTICOS · $88.000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-3,2</a:t>
            </a:r>
            <a:r>
              <a:rPr sz="1496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ventas reales: el ticket más alto, con la lluvia y la menor afluencia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El ticket de cosmética es 2,3 veces el de librería.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Día de la Madre cayó 1,4% por quinta vez seguida: solo 1 de cada 11 comercios la considera clave para el mes.»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MAPA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LO QUE DICEN LOS COMERCIOS</a:t>
            </a:r>
          </a:p>
        </p:txBody>
      </p:sp>
      <p:pic>
        <p:nvPicPr>
          <p:cNvPr id="7" name="Picture 6" descr="dia_de_la_madre_2026_percepc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42" y="960120"/>
            <a:ext cx="6362714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Ofrecer un escalón de ticket bajo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Una opción de regalo por debajo de $63.197 en cada fecha comercial.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Cuidar el margen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Medir la rentabilidad de cada cuota, descuento y 2x1 antes de repetirlo.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Sumar canal digital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Retiro en local y venta online para días de lluvia y baja afluencia.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Día de la Madre cayó 1,4% por quinta vez seguida: solo 1 de cada 11 comercios la considera clave para el mes.»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Gana el regalo barato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Librería e indumentaria no cayeron; los cuatro rubros de ticket alto sí.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Se vende financiado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Cuotas, promos bancarias y rebajas de hasta 20% sostienen el volumen.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Menos margen por venta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Costos de cobro y descuentos reducen la rentabilidad por operación.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Otros canales compiten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Digital e importados le restan tráfico al local, y la lluvia también.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Día de la Madre cayó 1,4% por quinta vez seguida: solo 1 de cada 11 comercios la considera clave para el mes.»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El Día de la Madre cayó 1,4% por quinta vez seguida: solo 1 de cada 11 comercios la considera clave para el mes.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19 de octubre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