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Argentina y EEUU lanzaron el Corredor Andes-Atlantico el 23 de septiembre, con inversiones de hasta USD 7.000 millones para 2027. El 86% de ese monto ($6.000M) se concentra en el proyecto Argentina LNG.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El Corredor Andes-Atlantico anuncia hasta USD 7.000 millones para 2027 en infraestructura energetica, minera, de transporte y telecomunicaciones -firmado por el canciller Quirno y el subsecretario de Estado Landau.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USD 6.000 millones (86%) van a Argentina LNG; los USD 1.000 millones restantes (14%) se reparten entre mineria, transporte y telecomunicaciones, sin desglose oficial por sector.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central. De los USD 7.000 millones anunciados, USD 6.000 millones (86%, o 6 de cada 7 dolares) se concentran en el proyecto Argentina LNG liderado por YPF, ENI y XRG. El resto de los sectores no tiene montos especificos desglosados.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 de escala. El aporte de EEUU al proyecto Argentina LNG via el Corredor es de USD 6.000 millones, sobre un costo total de proyecto de USD 51.000 millones -apenas el 12%. El resto lo financian YPF, ENI, XRG y mercados privados.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proyecto Argentina LNG cuesta USD 51.000 millones en total; el financiamiento via el Corredor Andes-Atlantico (EXIM y DFC) cubre USD 6.000 millones, el 12% del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Mapear elegibilidad para financiamiento EXIM/DFC, priorizando energia. 2) No asumir que el monto total esta disponible parejo por sector. 3) Seguir la ejecucion de Argentina LNG como indicador adelantado.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Argentina LNG ya estaba en marcha antes del acuerdo, el RIGI es la condicion regulatoria de fondo, el financiamiento no es deuda soberana pero tampoco es gratuito, y el marco es geopolitico (G7 PGII) mas alla del financiamiento puntual.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el acuerdo de USD 7.000 millones es, en su gran mayoria, financiamiento para un solo proyecto energetico -no la diversificacion que sugiere el titular.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EL CORREDOR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ANDES-ATLÁNTICO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Qué hay detrás de los USD 7.000 millones que Argentina y
Estados Unidos anunciaron para 2027.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92608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7.000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millones de USD anunciados para 2027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77639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86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7639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va a un solo proyecto: Argentina LNG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U.S. Department of State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24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SEIS DE CADA SIETE DÓLARES VAN A UN SOLO PROYECTO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000" b="1">
                <a:solidFill>
                  <a:srgbClr val="E3A73E"/>
                </a:solidFill>
                <a:latin typeface="Arial Black"/>
              </a:rPr>
              <a:t>7.000</a:t>
            </a:r>
            <a:r>
              <a:rPr sz="3360" b="1" baseline="30000">
                <a:solidFill>
                  <a:srgbClr val="E3A73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millones de dólares anunciados para infraestructura en 2027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Energía, minería, transporte y telecomunicaciones — Argentina y EEUU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7 dólares que EEUU promete para 2027, 6 van a un solo proyecto de gas.»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CÓMO SE REPARTEN LOS USD 7.000M</a:t>
            </a:r>
          </a:p>
        </p:txBody>
      </p:sp>
      <p:pic>
        <p:nvPicPr>
          <p:cNvPr id="7" name="Picture 6" descr="corredor_andes_atlantico_2026_reparto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967" y="960120"/>
            <a:ext cx="5316064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PROPORCIÓN QUE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UN ACUERDO DE GAS, DISFRAZADO DE CORREDOR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7800" b="1">
                <a:solidFill>
                  <a:srgbClr val="FF4C5E"/>
                </a:solidFill>
                <a:latin typeface="Arial Black"/>
              </a:rPr>
              <a:t>6 DE 7</a:t>
            </a:r>
            <a:r>
              <a:rPr sz="3276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dólares anunciados van a un solo proyecto: Argentina LNG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Minería, transporte y telecom se reparten el resto, sin montos desglosados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7 dólares que EEUU promete para 2027, 6 van a un solo proyecto de gas.»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EEUU FINANCIA UNA FRACCIÓN DEL PROYECTO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VÍA CORREDOR (EEUU)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6.000</a:t>
            </a:r>
            <a:r>
              <a:rPr sz="1596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millones de USD, vía EXIM Bank y DFC — 12% del proyecto total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COSTO TOTAL DEL PROYECTO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51.000</a:t>
            </a:r>
            <a:r>
              <a:rPr sz="1596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millones de USD — YPF, ENI (Italia) y XRG (EAU)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Argentina LNG ya avanzaba con inversión privada internacional antes del acuerdo bilateral.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7 dólares que EEUU promete para 2027, 6 van a un solo proyecto de gas.»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ESCALA REAL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UNA FRACCIÓN DE UN PROYECTO MUCHO MÁS GRANDE</a:t>
            </a:r>
          </a:p>
        </p:txBody>
      </p:sp>
      <p:pic>
        <p:nvPicPr>
          <p:cNvPr id="7" name="Picture 6" descr="corredor_andes_atlantico_2026_financiamiento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438" y="960120"/>
            <a:ext cx="4007123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Mapear elegibilidad EXIM/DFC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Priorizar esta revisión en energía y su cadena de proveedores, donde está el grueso del monto.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No asumir fondos parejos por sector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Minería, transporte y telecom comparten apenas el 14% del total, sin desglose oficial.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Seguir la ejecución de Argentina LNG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Es el indicador adelantado de si el resto del Corredor avanza al mismo ritmo.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7 dólares que EEUU promete para 2027, 6 van a un solo proyecto de gas.»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ACUERDO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Argentina LNG ya estaba en marcha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78992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El acuerdo suma financiamiento a un proyecto que YPF, ENI y XRG ya venían desarrollando.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El RIGI es la letra chica del acuerdo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1865376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Argentina se compromete a marcos legales estables y concesiones transparentes vía ese instrumento.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No es deuda soberana, pero no es gratis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4840" y="2651760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EXIM y DFC financian proveedores y proyectos, con condiciones que inciden en su estructura de costos.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Es geopolítica, no solo financiamiento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34840" y="3438144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Primer corredor del G7 PGII en el Hemisferio Occidental, frente a la competencia con China por minerales.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«De cada 7 dólares que EEUU promete para 2027, 6 van a un solo proyecto de gas.»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De cada 7 dólares que Estados Unidos promete para 2027, 6 van a un solo proyecto de gas.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06324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83464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24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