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Segun el IDECBA, una familia propietaria necesito $2.603.556 en agosto de 2026 para ser clase media en CABA. Una familia inquilina, al sumar el alquiler promedio, necesito $3.611.814 -un 39% mas.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Hook. La familia propietaria necesita $2.603.556 para ser clase media en CABA. La inquilina necesita $3.611.814 -un 39% mas- solo por el costo del alquiler promedio.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Ser inquilino en CABA le cuesta a una familia 39% mas de ingresos para seguir siendo clase media, segun el IDECBA.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Contraste. Dos familias con el mismo ingreso nominal de $2.603.556: la propietaria es clase media plena. La inquilina, una vez descontado el alquiler promedio, tiene un ingreso disponible real equivalente al escalon de sector medio fragil.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costo concreto. El alquiler promedio de un departamento de 3 ambientes en CABA ($1.008.258) es, numero a numero, la diferencia completa entre el umbral de clase media propietaria e inquilina. La brecha estadistica tiene un nombre y una factura mensual concreta.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La escalera de ingresos del IDECBA: indigencia $903.930, pobreza $1.651.798, clase media $2.603.556, acomodados $8.331.380. La distancia entre clase media y el sector acomodado (3,2 veces) es mayor que entre indigencia y clase media (2,9 veces).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Segmentar clientes por tenencia de vivienda, no solo por ingreso nominal. 2) Incorporar la condicion de propietario/inquilino en el scoring de capacidad de pago. 3) Ver la brecha de $1.008.258 como una oportunidad de producto financiero o inmobiliario.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 central: la tenencia de vivienda es hoy un factor tan determinante como el ingreso laboral para definir el nivel de vida real de una familia porteña.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SER INQUILINO CUESTA 39% MÁS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PARA SEGUIR SIENDO CLASE MEDIA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Una familia propietaria necesitó $2.603.556 en agosto para ser clase media en
CABA. Una inquilina necesitó $3.611.814 — 39% más, solo por pagar alquiler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246888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E3A73E"/>
                </a:solidFill>
                <a:latin typeface="Arial Black"/>
              </a:rPr>
              <a:t>2,6</a:t>
            </a:r>
            <a:r>
              <a:rPr sz="2000" b="1" baseline="30000">
                <a:solidFill>
                  <a:srgbClr val="E3A73E"/>
                </a:solidFill>
                <a:latin typeface="Arial Black"/>
              </a:rPr>
              <a:t>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clase media, familia propietaria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900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332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F3EFE6"/>
                </a:solidFill>
                <a:latin typeface="Arial Black"/>
              </a:rPr>
              <a:t>3,6</a:t>
            </a:r>
            <a:r>
              <a:rPr sz="2000" b="1" baseline="30000">
                <a:solidFill>
                  <a:srgbClr val="F3EFE6"/>
                </a:solidFill>
                <a:latin typeface="Arial Black"/>
              </a:rPr>
              <a:t>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358444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clase media, familia inquilina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IDECBA — Gobierno de la Ciudad de Buenos Aires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9 de 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CLASE MEDIA TIENE DOS PISOS DE ENTRADA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E3A73E"/>
                </a:solidFill>
                <a:latin typeface="Arial Black"/>
              </a:rPr>
              <a:t>+39</a:t>
            </a:r>
            <a:r>
              <a:rPr sz="42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más ingreso necesita una familia inquilina para ser clase media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$2.603.556 propietaria  ·  $3.611.814 inquilina   ·   IDECBA, ago-2026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«En CABA, ser clase media depende menos de tu sueldo y más de si sos dueño o inquilino.»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PROPIETARIO VS. INQUILINO</a:t>
            </a:r>
          </a:p>
        </p:txBody>
      </p:sp>
      <p:pic>
        <p:nvPicPr>
          <p:cNvPr id="7" name="Picture 6" descr="brecha_alquiler_clase_media_2026_brecha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62" y="960120"/>
            <a:ext cx="7622874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MISMO INGRESO, DISTINTO ESTRATO REAL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FAMILIA PROPIETARIA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800" b="1">
                <a:solidFill>
                  <a:srgbClr val="F3EFE6"/>
                </a:solidFill>
                <a:latin typeface="Arial Black"/>
              </a:rPr>
              <a:t>2,6</a:t>
            </a:r>
            <a:r>
              <a:rPr sz="2160" b="1" baseline="30000">
                <a:solidFill>
                  <a:srgbClr val="F3EFE6"/>
                </a:solidFill>
                <a:latin typeface="Arial Black"/>
              </a:rPr>
              <a:t>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Ingreso disponible completo — clase media plena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FAMILIA INQUILINA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800" b="1">
                <a:solidFill>
                  <a:srgbClr val="F3EFE6"/>
                </a:solidFill>
                <a:latin typeface="Arial Black"/>
              </a:rPr>
              <a:t>2,6</a:t>
            </a:r>
            <a:r>
              <a:rPr sz="2160" b="1" baseline="30000">
                <a:solidFill>
                  <a:srgbClr val="F3EFE6"/>
                </a:solidFill>
                <a:latin typeface="Arial Black"/>
              </a:rPr>
              <a:t>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Mismo ingreso nominal — tras pagar alquiler, cae a "sector medio frágil"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El ingreso nominal iguala a las dos familias. El ingreso disponible, no.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«En CABA, ser clase media depende menos de tu sueldo y más de si sos dueño o inquilino.»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BRECHA TIENE NOMBRE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Y ESE NOMBRE ES "ALQUILER"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234440"/>
            <a:ext cx="9144000" cy="132588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7600" b="1">
                <a:solidFill>
                  <a:srgbClr val="FF4C5E"/>
                </a:solidFill>
                <a:latin typeface="Arial Black"/>
              </a:rPr>
              <a:t>$1.008.258</a:t>
            </a:r>
            <a:r>
              <a:rPr sz="3192" b="1" baseline="30000">
                <a:solidFill>
                  <a:srgbClr val="FF4C5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83464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cuesta por mes el alquiler promedio de un 3 ambientes en CABA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31012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43814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Exactamente la diferencia entre ser clase media propietaria o inquilina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«En CABA, ser clase media depende menos de tu sueldo y más de si sos dueño o inquilino.»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LA ESCALERA COMPLETA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DE LA INDIGENCIA AL SECTOR ACOMODADO</a:t>
            </a:r>
          </a:p>
        </p:txBody>
      </p:sp>
      <p:pic>
        <p:nvPicPr>
          <p:cNvPr id="7" name="Picture 6" descr="brecha_alquiler_clase_media_2026_escalera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960120"/>
            <a:ext cx="7863840" cy="33746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Segmentar por tenencia, no solo por ingreso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Un mismo umbral de "clase media" sobreestima el poder de consumo real de los hogares inquilinos.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Incorporar la variable en scoring financiero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Créditos, tarjetas y seguros deberían descontar hasta 39% del ingreso disponible real si el hogar alquila.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Ver la brecha como oportunidad de producto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Créditos hipotecarios accesibles o planes de ahorro para vivienda apuntan directo a achicar esos $1.008.258.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«En CABA, ser clase media depende menos de tu sueldo y más de si sos dueño o inquilino.»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50" b="1" i="1">
                <a:solidFill>
                  <a:srgbClr val="F3EFE6"/>
                </a:solidFill>
                <a:latin typeface="Arial"/>
              </a:rPr>
              <a:t>En CABA, ser clase media depende menos de tu sueldo y más de si sos dueño o inquilino. Dos familias con el mismo ingreso pueden estar, en los hechos, a un escalón de distancia.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69748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8803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461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301752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9 de septiembre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