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El techo de la banda cambiaria sube a $1.951,50 en octubre de 2026. El dolar mayorista ($1.517,52) tiene un margen de 28,5% hasta ese techo, pero en 2026 subio solo 3,3% contra 22% de inflacion acumulada.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El techo de la banda cambiaria para octubre es $1.951,50, una suba de $31,87 respecto de septiembre, segun la inflacion de agosto (1,66%) con dos meses de rezago. El dolar mayorista tiene un margen de 28,5% hasta ese techo.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dolar mayorista ($1.517,52) esta 28,5% por debajo del techo de la banda de octubre ($1.951,50) -una distancia de $434 antes de que el BCRA deba intervenir vendiendo reservas.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central. El dolar oficial subio apenas 3,3% en 2026, mientras la inflacion acumulada en el mismo periodo ronda el 22% -una diferencia de casi 7 veces. Este atraso cambiario es mas relevante para el negocio que el margen hasta el techo de la banda.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El atraso cambiario abarata, en terminos relativos, lo que se compra en el exterior -insumos, tecnologia- mientras encarece en dolares los costos de produccion locales de empresas exportadoras o que compiten con importados.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dolar oficial acumula +3,3% en 2026, mientras la inflacion acumulada ronda el 22% -una brecha de casi 7 veces que explica la perdida de competitividad cambiaria del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Separar el margen hasta el techo del atraso cambiario acumulado en la planificacion financiera. 2) Revisar si el abaratamiento de insumos importados ya se traslado a costos. 3) Evaluar coberturas para exportadoras frente al atraso cambiario.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margen hasta el techo y atraso cambiario son indicadores distintos, el margen actual no garantiza estabilidad futura, el atraso cambiario viene de varios trimestres, y el BCRA esta comprando divisas en vez de defender el techo.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dato relevante no es cuanto falta para el techo de la banda, sino cuanto se atraso el dolar frente a la inflacion -y la propia conducta compradora del BCRA lo confirma.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DÓLAR TIENE 28%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1" i="0">
                <a:solidFill>
                  <a:srgbClr val="E3A73E"/>
                </a:solidFill>
                <a:latin typeface="Arial Black"/>
              </a:rPr>
              <a:t>DE MARGEN HASTA EL TECHO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 banda cambiaria sube a $1.951,50 en octubre -pero el dólar
se quedó muy atrás de la inflación en lo que va del año.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74320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28,5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margen del dólar hasta el techo de la banda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3,3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subió el dólar oficial en 2026 -vs 22% de inflación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BCRA; INDEC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BANDA SUBE, PERO EL DÓLAR SE QUEDA ATRÁS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E3A73E"/>
                </a:solidFill>
                <a:latin typeface="Arial Black"/>
              </a:rPr>
              <a:t>28,5</a:t>
            </a:r>
            <a:r>
              <a:rPr sz="3696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 margen tiene el dólar mayorista hasta el techo de la banda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El techo sube a $1.951,50 en octubre — el dólar cerró septiembre en $1.517,52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 inflación le ganó al dólar casi 7 a 1 en 2026 — y aun así el BCRA compra dólares, no los vende.»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CUÁNTO MARGEN HAY HASTA EL TECHO</a:t>
            </a:r>
          </a:p>
        </p:txBody>
      </p:sp>
      <p:pic>
        <p:nvPicPr>
          <p:cNvPr id="7" name="Picture 6" descr="banda_cambiaria_octubre_2026_marge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63" y="960120"/>
            <a:ext cx="7107873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ESCALA DEL ATRASO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INFLACIÓN LE GANÓ AL DÓLAR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7X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más subió la inflación que el dólar oficial en lo que va de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22% de inflación acumulada vs. apenas 3,3% de suba del dólar oficial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 inflación le ganó al dólar casi 7 a 1 en 2026 — y aun así el BCRA compra dólares, no los vende.»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DOS LECTURAS DEL MISMO ATRASO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EMPRESAS IMPORTADORAS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+</a:t>
            </a:r>
            <a:r>
              <a:rPr sz="1848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insumos importados relativamente más baratos en pesos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EMPRESAS EXPORTADORAS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400" b="1">
                <a:solidFill>
                  <a:srgbClr val="F3EFE6"/>
                </a:solidFill>
                <a:latin typeface="Arial Black"/>
              </a:rPr>
              <a:t>-</a:t>
            </a:r>
            <a:r>
              <a:rPr sz="1848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márgenes en pesos presionados por el dólar atrasado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El mismo atraso cambiario (22% vs. 3,3%) golpea distinto según el lado del mostrador.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 inflación le ganó al dólar casi 7 a 1 en 2026 — y aun así el BCRA compra dólares, no los vende.»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DATO QUE IMPORTA MÁS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DÓLAR VS. INFLACIÓN, 2026</a:t>
            </a:r>
          </a:p>
        </p:txBody>
      </p:sp>
      <p:pic>
        <p:nvPicPr>
          <p:cNvPr id="7" name="Picture 6" descr="banda_cambiaria_octubre_2026_atraso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391" y="960120"/>
            <a:ext cx="5173218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Separar margen de atraso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28,5% hasta el techo y el atraso de 2026 (22% vs 3,3%) responden preguntas distintas.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Revisar costos de insumos importados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atraso cambiario ya abarató relativamente lo que se compra en el exterior.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Cubrir márgenes exportadores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Evaluar coberturas o productividad frente a un tipo de cambio real más bajo.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 inflación le ganó al dólar casi 7 a 1 en 2026 — y aun así el BCRA compra dólares, no los vende.»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LA BANDA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Dos preguntas, una sola banda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Margen hasta el techo y atraso cambiario acumulado no son lo mismo.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margen no es garantía de estabilidad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Un shock de expectativas podría consumir el 28,5% rápido.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atraso viene de varios trimestres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No es un hecho aislado de octubre, es un patrón sostenido en 2026.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BCRA compra, no defiende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 intervención de USD 160M el 1° de octubre señala oferta, no presión.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«La inflación le ganó al dólar casi 7 a 1 en 2026 — y aun así el BCRA compra dólares, no los vende.»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La inflación le ganó al dólar casi 7 a 1 en 2026 — y aun así el BCRA compra dólares, no los vende.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